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32399288" cy="43200638"/>
  <p:notesSz cx="6858000" cy="9144000"/>
  <p:defaultTextStyle>
    <a:defPPr>
      <a:defRPr lang="pt-BR"/>
    </a:defPPr>
    <a:lvl1pPr marL="0" algn="l" defTabSz="3628796" rtl="0" eaLnBrk="1" latinLnBrk="0" hangingPunct="1">
      <a:defRPr sz="7143" kern="1200">
        <a:solidFill>
          <a:schemeClr val="tx1"/>
        </a:solidFill>
        <a:latin typeface="+mn-lt"/>
        <a:ea typeface="+mn-ea"/>
        <a:cs typeface="+mn-cs"/>
      </a:defRPr>
    </a:lvl1pPr>
    <a:lvl2pPr marL="1814398" algn="l" defTabSz="3628796" rtl="0" eaLnBrk="1" latinLnBrk="0" hangingPunct="1">
      <a:defRPr sz="7143" kern="1200">
        <a:solidFill>
          <a:schemeClr val="tx1"/>
        </a:solidFill>
        <a:latin typeface="+mn-lt"/>
        <a:ea typeface="+mn-ea"/>
        <a:cs typeface="+mn-cs"/>
      </a:defRPr>
    </a:lvl2pPr>
    <a:lvl3pPr marL="3628796" algn="l" defTabSz="3628796" rtl="0" eaLnBrk="1" latinLnBrk="0" hangingPunct="1">
      <a:defRPr sz="7143" kern="1200">
        <a:solidFill>
          <a:schemeClr val="tx1"/>
        </a:solidFill>
        <a:latin typeface="+mn-lt"/>
        <a:ea typeface="+mn-ea"/>
        <a:cs typeface="+mn-cs"/>
      </a:defRPr>
    </a:lvl3pPr>
    <a:lvl4pPr marL="5443195" algn="l" defTabSz="3628796" rtl="0" eaLnBrk="1" latinLnBrk="0" hangingPunct="1">
      <a:defRPr sz="7143" kern="1200">
        <a:solidFill>
          <a:schemeClr val="tx1"/>
        </a:solidFill>
        <a:latin typeface="+mn-lt"/>
        <a:ea typeface="+mn-ea"/>
        <a:cs typeface="+mn-cs"/>
      </a:defRPr>
    </a:lvl4pPr>
    <a:lvl5pPr marL="7257593" algn="l" defTabSz="3628796" rtl="0" eaLnBrk="1" latinLnBrk="0" hangingPunct="1">
      <a:defRPr sz="7143" kern="1200">
        <a:solidFill>
          <a:schemeClr val="tx1"/>
        </a:solidFill>
        <a:latin typeface="+mn-lt"/>
        <a:ea typeface="+mn-ea"/>
        <a:cs typeface="+mn-cs"/>
      </a:defRPr>
    </a:lvl5pPr>
    <a:lvl6pPr marL="9071991" algn="l" defTabSz="3628796" rtl="0" eaLnBrk="1" latinLnBrk="0" hangingPunct="1">
      <a:defRPr sz="7143" kern="1200">
        <a:solidFill>
          <a:schemeClr val="tx1"/>
        </a:solidFill>
        <a:latin typeface="+mn-lt"/>
        <a:ea typeface="+mn-ea"/>
        <a:cs typeface="+mn-cs"/>
      </a:defRPr>
    </a:lvl6pPr>
    <a:lvl7pPr marL="10886389" algn="l" defTabSz="3628796" rtl="0" eaLnBrk="1" latinLnBrk="0" hangingPunct="1">
      <a:defRPr sz="7143" kern="1200">
        <a:solidFill>
          <a:schemeClr val="tx1"/>
        </a:solidFill>
        <a:latin typeface="+mn-lt"/>
        <a:ea typeface="+mn-ea"/>
        <a:cs typeface="+mn-cs"/>
      </a:defRPr>
    </a:lvl7pPr>
    <a:lvl8pPr marL="12700787" algn="l" defTabSz="3628796" rtl="0" eaLnBrk="1" latinLnBrk="0" hangingPunct="1">
      <a:defRPr sz="7143" kern="1200">
        <a:solidFill>
          <a:schemeClr val="tx1"/>
        </a:solidFill>
        <a:latin typeface="+mn-lt"/>
        <a:ea typeface="+mn-ea"/>
        <a:cs typeface="+mn-cs"/>
      </a:defRPr>
    </a:lvl8pPr>
    <a:lvl9pPr marL="14515186" algn="l" defTabSz="3628796" rtl="0" eaLnBrk="1" latinLnBrk="0" hangingPunct="1">
      <a:defRPr sz="7143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44" autoAdjust="0"/>
    <p:restoredTop sz="94660"/>
  </p:normalViewPr>
  <p:slideViewPr>
    <p:cSldViewPr snapToGrid="0">
      <p:cViewPr varScale="1">
        <p:scale>
          <a:sx n="18" d="100"/>
          <a:sy n="18" d="100"/>
        </p:scale>
        <p:origin x="2940" y="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29947" y="7070108"/>
            <a:ext cx="27539395" cy="15040222"/>
          </a:xfrm>
        </p:spPr>
        <p:txBody>
          <a:bodyPr anchor="b"/>
          <a:lstStyle>
            <a:lvl1pPr algn="ctr">
              <a:defRPr sz="21259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049911" y="22690338"/>
            <a:ext cx="24299466" cy="10430151"/>
          </a:xfrm>
        </p:spPr>
        <p:txBody>
          <a:bodyPr/>
          <a:lstStyle>
            <a:lvl1pPr marL="0" indent="0" algn="ctr">
              <a:buNone/>
              <a:defRPr sz="8504"/>
            </a:lvl1pPr>
            <a:lvl2pPr marL="1619951" indent="0" algn="ctr">
              <a:buNone/>
              <a:defRPr sz="7086"/>
            </a:lvl2pPr>
            <a:lvl3pPr marL="3239902" indent="0" algn="ctr">
              <a:buNone/>
              <a:defRPr sz="6378"/>
            </a:lvl3pPr>
            <a:lvl4pPr marL="4859853" indent="0" algn="ctr">
              <a:buNone/>
              <a:defRPr sz="5669"/>
            </a:lvl4pPr>
            <a:lvl5pPr marL="6479804" indent="0" algn="ctr">
              <a:buNone/>
              <a:defRPr sz="5669"/>
            </a:lvl5pPr>
            <a:lvl6pPr marL="8099755" indent="0" algn="ctr">
              <a:buNone/>
              <a:defRPr sz="5669"/>
            </a:lvl6pPr>
            <a:lvl7pPr marL="9719706" indent="0" algn="ctr">
              <a:buNone/>
              <a:defRPr sz="5669"/>
            </a:lvl7pPr>
            <a:lvl8pPr marL="11339657" indent="0" algn="ctr">
              <a:buNone/>
              <a:defRPr sz="5669"/>
            </a:lvl8pPr>
            <a:lvl9pPr marL="12959608" indent="0" algn="ctr">
              <a:buNone/>
              <a:defRPr sz="5669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438876-8A3A-4737-B0D6-27847F396F7D}" type="datetimeFigureOut">
              <a:rPr lang="pt-BR" smtClean="0"/>
              <a:t>04/06/2025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25FCE-690F-4E84-BDA6-0A3517FAF38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93479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438876-8A3A-4737-B0D6-27847F396F7D}" type="datetimeFigureOut">
              <a:rPr lang="pt-BR" smtClean="0"/>
              <a:t>04/06/2025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25FCE-690F-4E84-BDA6-0A3517FAF38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894764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3185742" y="2300034"/>
            <a:ext cx="6986096" cy="36610544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27453" y="2300034"/>
            <a:ext cx="20553298" cy="36610544"/>
          </a:xfrm>
        </p:spPr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438876-8A3A-4737-B0D6-27847F396F7D}" type="datetimeFigureOut">
              <a:rPr lang="pt-BR" smtClean="0"/>
              <a:t>04/06/2025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25FCE-690F-4E84-BDA6-0A3517FAF38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609355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438876-8A3A-4737-B0D6-27847F396F7D}" type="datetimeFigureOut">
              <a:rPr lang="pt-BR" smtClean="0"/>
              <a:t>04/06/2025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25FCE-690F-4E84-BDA6-0A3517FAF38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88379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10578" y="10770172"/>
            <a:ext cx="27944386" cy="17970262"/>
          </a:xfrm>
        </p:spPr>
        <p:txBody>
          <a:bodyPr anchor="b"/>
          <a:lstStyle>
            <a:lvl1pPr>
              <a:defRPr sz="21259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10578" y="28910440"/>
            <a:ext cx="27944386" cy="9450136"/>
          </a:xfrm>
        </p:spPr>
        <p:txBody>
          <a:bodyPr/>
          <a:lstStyle>
            <a:lvl1pPr marL="0" indent="0">
              <a:buNone/>
              <a:defRPr sz="8504">
                <a:solidFill>
                  <a:schemeClr val="tx1"/>
                </a:solidFill>
              </a:defRPr>
            </a:lvl1pPr>
            <a:lvl2pPr marL="1619951" indent="0">
              <a:buNone/>
              <a:defRPr sz="7086">
                <a:solidFill>
                  <a:schemeClr val="tx1">
                    <a:tint val="75000"/>
                  </a:schemeClr>
                </a:solidFill>
              </a:defRPr>
            </a:lvl2pPr>
            <a:lvl3pPr marL="3239902" indent="0">
              <a:buNone/>
              <a:defRPr sz="6378">
                <a:solidFill>
                  <a:schemeClr val="tx1">
                    <a:tint val="75000"/>
                  </a:schemeClr>
                </a:solidFill>
              </a:defRPr>
            </a:lvl3pPr>
            <a:lvl4pPr marL="4859853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4pPr>
            <a:lvl5pPr marL="6479804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5pPr>
            <a:lvl6pPr marL="8099755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6pPr>
            <a:lvl7pPr marL="9719706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7pPr>
            <a:lvl8pPr marL="11339657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8pPr>
            <a:lvl9pPr marL="12959608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438876-8A3A-4737-B0D6-27847F396F7D}" type="datetimeFigureOut">
              <a:rPr lang="pt-BR" smtClean="0"/>
              <a:t>04/06/2025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25FCE-690F-4E84-BDA6-0A3517FAF38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379882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27451" y="11500170"/>
            <a:ext cx="13769697" cy="27410408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402140" y="11500170"/>
            <a:ext cx="13769697" cy="27410408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438876-8A3A-4737-B0D6-27847F396F7D}" type="datetimeFigureOut">
              <a:rPr lang="pt-BR" smtClean="0"/>
              <a:t>04/06/2025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25FCE-690F-4E84-BDA6-0A3517FAF38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659495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300044"/>
            <a:ext cx="27944386" cy="8350126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675" y="10590160"/>
            <a:ext cx="13706415" cy="5190073"/>
          </a:xfrm>
        </p:spPr>
        <p:txBody>
          <a:bodyPr anchor="b"/>
          <a:lstStyle>
            <a:lvl1pPr marL="0" indent="0">
              <a:buNone/>
              <a:defRPr sz="8504" b="1"/>
            </a:lvl1pPr>
            <a:lvl2pPr marL="1619951" indent="0">
              <a:buNone/>
              <a:defRPr sz="7086" b="1"/>
            </a:lvl2pPr>
            <a:lvl3pPr marL="3239902" indent="0">
              <a:buNone/>
              <a:defRPr sz="6378" b="1"/>
            </a:lvl3pPr>
            <a:lvl4pPr marL="4859853" indent="0">
              <a:buNone/>
              <a:defRPr sz="5669" b="1"/>
            </a:lvl4pPr>
            <a:lvl5pPr marL="6479804" indent="0">
              <a:buNone/>
              <a:defRPr sz="5669" b="1"/>
            </a:lvl5pPr>
            <a:lvl6pPr marL="8099755" indent="0">
              <a:buNone/>
              <a:defRPr sz="5669" b="1"/>
            </a:lvl6pPr>
            <a:lvl7pPr marL="9719706" indent="0">
              <a:buNone/>
              <a:defRPr sz="5669" b="1"/>
            </a:lvl7pPr>
            <a:lvl8pPr marL="11339657" indent="0">
              <a:buNone/>
              <a:defRPr sz="5669" b="1"/>
            </a:lvl8pPr>
            <a:lvl9pPr marL="12959608" indent="0">
              <a:buNone/>
              <a:defRPr sz="5669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31675" y="15780233"/>
            <a:ext cx="13706415" cy="23210346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6402142" y="10590160"/>
            <a:ext cx="13773917" cy="5190073"/>
          </a:xfrm>
        </p:spPr>
        <p:txBody>
          <a:bodyPr anchor="b"/>
          <a:lstStyle>
            <a:lvl1pPr marL="0" indent="0">
              <a:buNone/>
              <a:defRPr sz="8504" b="1"/>
            </a:lvl1pPr>
            <a:lvl2pPr marL="1619951" indent="0">
              <a:buNone/>
              <a:defRPr sz="7086" b="1"/>
            </a:lvl2pPr>
            <a:lvl3pPr marL="3239902" indent="0">
              <a:buNone/>
              <a:defRPr sz="6378" b="1"/>
            </a:lvl3pPr>
            <a:lvl4pPr marL="4859853" indent="0">
              <a:buNone/>
              <a:defRPr sz="5669" b="1"/>
            </a:lvl4pPr>
            <a:lvl5pPr marL="6479804" indent="0">
              <a:buNone/>
              <a:defRPr sz="5669" b="1"/>
            </a:lvl5pPr>
            <a:lvl6pPr marL="8099755" indent="0">
              <a:buNone/>
              <a:defRPr sz="5669" b="1"/>
            </a:lvl6pPr>
            <a:lvl7pPr marL="9719706" indent="0">
              <a:buNone/>
              <a:defRPr sz="5669" b="1"/>
            </a:lvl7pPr>
            <a:lvl8pPr marL="11339657" indent="0">
              <a:buNone/>
              <a:defRPr sz="5669" b="1"/>
            </a:lvl8pPr>
            <a:lvl9pPr marL="12959608" indent="0">
              <a:buNone/>
              <a:defRPr sz="5669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6402142" y="15780233"/>
            <a:ext cx="13773917" cy="23210346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438876-8A3A-4737-B0D6-27847F396F7D}" type="datetimeFigureOut">
              <a:rPr lang="pt-BR" smtClean="0"/>
              <a:t>04/06/2025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25FCE-690F-4E84-BDA6-0A3517FAF38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588381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438876-8A3A-4737-B0D6-27847F396F7D}" type="datetimeFigureOut">
              <a:rPr lang="pt-BR" smtClean="0"/>
              <a:t>04/06/2025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25FCE-690F-4E84-BDA6-0A3517FAF38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556976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438876-8A3A-4737-B0D6-27847F396F7D}" type="datetimeFigureOut">
              <a:rPr lang="pt-BR" smtClean="0"/>
              <a:t>04/06/2025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25FCE-690F-4E84-BDA6-0A3517FAF38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993524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880042"/>
            <a:ext cx="10449614" cy="10080149"/>
          </a:xfrm>
        </p:spPr>
        <p:txBody>
          <a:bodyPr anchor="b"/>
          <a:lstStyle>
            <a:lvl1pPr>
              <a:defRPr sz="11338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73917" y="6220102"/>
            <a:ext cx="16402140" cy="30700453"/>
          </a:xfrm>
        </p:spPr>
        <p:txBody>
          <a:bodyPr/>
          <a:lstStyle>
            <a:lvl1pPr>
              <a:defRPr sz="11338"/>
            </a:lvl1pPr>
            <a:lvl2pPr>
              <a:defRPr sz="9921"/>
            </a:lvl2pPr>
            <a:lvl3pPr>
              <a:defRPr sz="8504"/>
            </a:lvl3pPr>
            <a:lvl4pPr>
              <a:defRPr sz="7086"/>
            </a:lvl4pPr>
            <a:lvl5pPr>
              <a:defRPr sz="7086"/>
            </a:lvl5pPr>
            <a:lvl6pPr>
              <a:defRPr sz="7086"/>
            </a:lvl6pPr>
            <a:lvl7pPr>
              <a:defRPr sz="7086"/>
            </a:lvl7pPr>
            <a:lvl8pPr>
              <a:defRPr sz="7086"/>
            </a:lvl8pPr>
            <a:lvl9pPr>
              <a:defRPr sz="7086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1671" y="12960191"/>
            <a:ext cx="10449614" cy="24010358"/>
          </a:xfrm>
        </p:spPr>
        <p:txBody>
          <a:bodyPr/>
          <a:lstStyle>
            <a:lvl1pPr marL="0" indent="0">
              <a:buNone/>
              <a:defRPr sz="5669"/>
            </a:lvl1pPr>
            <a:lvl2pPr marL="1619951" indent="0">
              <a:buNone/>
              <a:defRPr sz="4960"/>
            </a:lvl2pPr>
            <a:lvl3pPr marL="3239902" indent="0">
              <a:buNone/>
              <a:defRPr sz="4252"/>
            </a:lvl3pPr>
            <a:lvl4pPr marL="4859853" indent="0">
              <a:buNone/>
              <a:defRPr sz="3543"/>
            </a:lvl4pPr>
            <a:lvl5pPr marL="6479804" indent="0">
              <a:buNone/>
              <a:defRPr sz="3543"/>
            </a:lvl5pPr>
            <a:lvl6pPr marL="8099755" indent="0">
              <a:buNone/>
              <a:defRPr sz="3543"/>
            </a:lvl6pPr>
            <a:lvl7pPr marL="9719706" indent="0">
              <a:buNone/>
              <a:defRPr sz="3543"/>
            </a:lvl7pPr>
            <a:lvl8pPr marL="11339657" indent="0">
              <a:buNone/>
              <a:defRPr sz="3543"/>
            </a:lvl8pPr>
            <a:lvl9pPr marL="12959608" indent="0">
              <a:buNone/>
              <a:defRPr sz="3543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438876-8A3A-4737-B0D6-27847F396F7D}" type="datetimeFigureOut">
              <a:rPr lang="pt-BR" smtClean="0"/>
              <a:t>04/06/2025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25FCE-690F-4E84-BDA6-0A3517FAF38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634042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880042"/>
            <a:ext cx="10449614" cy="10080149"/>
          </a:xfrm>
        </p:spPr>
        <p:txBody>
          <a:bodyPr anchor="b"/>
          <a:lstStyle>
            <a:lvl1pPr>
              <a:defRPr sz="11338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73917" y="6220102"/>
            <a:ext cx="16402140" cy="30700453"/>
          </a:xfrm>
        </p:spPr>
        <p:txBody>
          <a:bodyPr anchor="t"/>
          <a:lstStyle>
            <a:lvl1pPr marL="0" indent="0">
              <a:buNone/>
              <a:defRPr sz="11338"/>
            </a:lvl1pPr>
            <a:lvl2pPr marL="1619951" indent="0">
              <a:buNone/>
              <a:defRPr sz="9921"/>
            </a:lvl2pPr>
            <a:lvl3pPr marL="3239902" indent="0">
              <a:buNone/>
              <a:defRPr sz="8504"/>
            </a:lvl3pPr>
            <a:lvl4pPr marL="4859853" indent="0">
              <a:buNone/>
              <a:defRPr sz="7086"/>
            </a:lvl4pPr>
            <a:lvl5pPr marL="6479804" indent="0">
              <a:buNone/>
              <a:defRPr sz="7086"/>
            </a:lvl5pPr>
            <a:lvl6pPr marL="8099755" indent="0">
              <a:buNone/>
              <a:defRPr sz="7086"/>
            </a:lvl6pPr>
            <a:lvl7pPr marL="9719706" indent="0">
              <a:buNone/>
              <a:defRPr sz="7086"/>
            </a:lvl7pPr>
            <a:lvl8pPr marL="11339657" indent="0">
              <a:buNone/>
              <a:defRPr sz="7086"/>
            </a:lvl8pPr>
            <a:lvl9pPr marL="12959608" indent="0">
              <a:buNone/>
              <a:defRPr sz="7086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1671" y="12960191"/>
            <a:ext cx="10449614" cy="24010358"/>
          </a:xfrm>
        </p:spPr>
        <p:txBody>
          <a:bodyPr/>
          <a:lstStyle>
            <a:lvl1pPr marL="0" indent="0">
              <a:buNone/>
              <a:defRPr sz="5669"/>
            </a:lvl1pPr>
            <a:lvl2pPr marL="1619951" indent="0">
              <a:buNone/>
              <a:defRPr sz="4960"/>
            </a:lvl2pPr>
            <a:lvl3pPr marL="3239902" indent="0">
              <a:buNone/>
              <a:defRPr sz="4252"/>
            </a:lvl3pPr>
            <a:lvl4pPr marL="4859853" indent="0">
              <a:buNone/>
              <a:defRPr sz="3543"/>
            </a:lvl4pPr>
            <a:lvl5pPr marL="6479804" indent="0">
              <a:buNone/>
              <a:defRPr sz="3543"/>
            </a:lvl5pPr>
            <a:lvl6pPr marL="8099755" indent="0">
              <a:buNone/>
              <a:defRPr sz="3543"/>
            </a:lvl6pPr>
            <a:lvl7pPr marL="9719706" indent="0">
              <a:buNone/>
              <a:defRPr sz="3543"/>
            </a:lvl7pPr>
            <a:lvl8pPr marL="11339657" indent="0">
              <a:buNone/>
              <a:defRPr sz="3543"/>
            </a:lvl8pPr>
            <a:lvl9pPr marL="12959608" indent="0">
              <a:buNone/>
              <a:defRPr sz="3543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438876-8A3A-4737-B0D6-27847F396F7D}" type="datetimeFigureOut">
              <a:rPr lang="pt-BR" smtClean="0"/>
              <a:t>04/06/2025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25FCE-690F-4E84-BDA6-0A3517FAF38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335415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27451" y="2300044"/>
            <a:ext cx="27944386" cy="835012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27451" y="11500170"/>
            <a:ext cx="27944386" cy="27410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227451" y="40040601"/>
            <a:ext cx="7289840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2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438876-8A3A-4737-B0D6-27847F396F7D}" type="datetimeFigureOut">
              <a:rPr lang="pt-BR" smtClean="0"/>
              <a:t>04/06/2025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732264" y="40040601"/>
            <a:ext cx="10934760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42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2881997" y="40040601"/>
            <a:ext cx="7289840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2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425FCE-690F-4E84-BDA6-0A3517FAF38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348173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3239902" rtl="0" eaLnBrk="1" latinLnBrk="0" hangingPunct="1">
        <a:lnSpc>
          <a:spcPct val="90000"/>
        </a:lnSpc>
        <a:spcBef>
          <a:spcPct val="0"/>
        </a:spcBef>
        <a:buNone/>
        <a:defRPr sz="1559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809976" indent="-809976" algn="l" defTabSz="3239902" rtl="0" eaLnBrk="1" latinLnBrk="0" hangingPunct="1">
        <a:lnSpc>
          <a:spcPct val="90000"/>
        </a:lnSpc>
        <a:spcBef>
          <a:spcPts val="3543"/>
        </a:spcBef>
        <a:buFont typeface="Arial" panose="020B0604020202020204" pitchFamily="34" charset="0"/>
        <a:buChar char="•"/>
        <a:defRPr sz="9921" kern="1200">
          <a:solidFill>
            <a:schemeClr val="tx1"/>
          </a:solidFill>
          <a:latin typeface="+mn-lt"/>
          <a:ea typeface="+mn-ea"/>
          <a:cs typeface="+mn-cs"/>
        </a:defRPr>
      </a:lvl1pPr>
      <a:lvl2pPr marL="2429927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8504" kern="1200">
          <a:solidFill>
            <a:schemeClr val="tx1"/>
          </a:solidFill>
          <a:latin typeface="+mn-lt"/>
          <a:ea typeface="+mn-ea"/>
          <a:cs typeface="+mn-cs"/>
        </a:defRPr>
      </a:lvl2pPr>
      <a:lvl3pPr marL="4049878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7086" kern="1200">
          <a:solidFill>
            <a:schemeClr val="tx1"/>
          </a:solidFill>
          <a:latin typeface="+mn-lt"/>
          <a:ea typeface="+mn-ea"/>
          <a:cs typeface="+mn-cs"/>
        </a:defRPr>
      </a:lvl3pPr>
      <a:lvl4pPr marL="5669829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4pPr>
      <a:lvl5pPr marL="7289780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5pPr>
      <a:lvl6pPr marL="8909731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6pPr>
      <a:lvl7pPr marL="10529682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7pPr>
      <a:lvl8pPr marL="12149633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8pPr>
      <a:lvl9pPr marL="13769584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1pPr>
      <a:lvl2pPr marL="1619951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2pPr>
      <a:lvl3pPr marL="3239902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3pPr>
      <a:lvl4pPr marL="4859853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4pPr>
      <a:lvl5pPr marL="6479804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5pPr>
      <a:lvl6pPr marL="8099755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6pPr>
      <a:lvl7pPr marL="9719706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7pPr>
      <a:lvl8pPr marL="11339657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8pPr>
      <a:lvl9pPr marL="12959608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32399288" cy="45889962"/>
          </a:xfrm>
          <a:prstGeom prst="rect">
            <a:avLst/>
          </a:prstGeom>
        </p:spPr>
      </p:pic>
      <p:sp>
        <p:nvSpPr>
          <p:cNvPr id="5" name="Text Box 1">
            <a:extLst>
              <a:ext uri="{FF2B5EF4-FFF2-40B4-BE49-F238E27FC236}">
                <a16:creationId xmlns:a16="http://schemas.microsoft.com/office/drawing/2014/main" id="{F73A2765-1F43-4525-8535-5AC1F7DE717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04744" y="3572415"/>
            <a:ext cx="19989800" cy="1601787"/>
          </a:xfrm>
          <a:prstGeom prst="rect">
            <a:avLst/>
          </a:prstGeom>
          <a:noFill/>
          <a:ln>
            <a:noFill/>
          </a:ln>
          <a:extLst/>
        </p:spPr>
        <p:txBody>
          <a:bodyPr lIns="118317" tIns="61525" rIns="118317" bIns="61525">
            <a:spAutoFit/>
          </a:bodyPr>
          <a:lstStyle>
            <a:lvl1pPr eaLnBrk="0" hangingPunct="0">
              <a:tabLst>
                <a:tab pos="0" algn="l"/>
                <a:tab pos="563563" algn="l"/>
                <a:tab pos="1128713" algn="l"/>
                <a:tab pos="1695450" algn="l"/>
                <a:tab pos="2262188" algn="l"/>
                <a:tab pos="2827338" algn="l"/>
                <a:tab pos="3394075" algn="l"/>
                <a:tab pos="3959225" algn="l"/>
                <a:tab pos="4525963" algn="l"/>
                <a:tab pos="5091113" algn="l"/>
                <a:tab pos="5657850" algn="l"/>
                <a:tab pos="6224588" algn="l"/>
                <a:tab pos="6789738" algn="l"/>
                <a:tab pos="7356475" algn="l"/>
                <a:tab pos="7921625" algn="l"/>
                <a:tab pos="8488363" algn="l"/>
                <a:tab pos="9055100" algn="l"/>
                <a:tab pos="9620250" algn="l"/>
                <a:tab pos="10186988" algn="l"/>
                <a:tab pos="10752138" algn="l"/>
                <a:tab pos="11318875" algn="l"/>
                <a:tab pos="11857038" algn="l"/>
                <a:tab pos="12768263" algn="l"/>
                <a:tab pos="13681075" algn="l"/>
                <a:tab pos="14592300" algn="l"/>
                <a:tab pos="15505113" algn="l"/>
                <a:tab pos="16417925" algn="l"/>
                <a:tab pos="17329150" algn="l"/>
                <a:tab pos="18241963" algn="l"/>
                <a:tab pos="19153188" algn="l"/>
                <a:tab pos="20066000" algn="l"/>
                <a:tab pos="20977225" algn="l"/>
              </a:tabLst>
              <a:defRPr sz="3000">
                <a:solidFill>
                  <a:schemeClr val="bg1"/>
                </a:solidFill>
                <a:latin typeface="Times New Roman" panose="02020603050405020304" pitchFamily="18" charset="0"/>
                <a:ea typeface="MS Gothic" panose="020B0609070205080204" pitchFamily="49" charset="-128"/>
              </a:defRPr>
            </a:lvl1pPr>
            <a:lvl2pPr marL="742950" indent="-285750" eaLnBrk="0" hangingPunct="0">
              <a:tabLst>
                <a:tab pos="0" algn="l"/>
                <a:tab pos="563563" algn="l"/>
                <a:tab pos="1128713" algn="l"/>
                <a:tab pos="1695450" algn="l"/>
                <a:tab pos="2262188" algn="l"/>
                <a:tab pos="2827338" algn="l"/>
                <a:tab pos="3394075" algn="l"/>
                <a:tab pos="3959225" algn="l"/>
                <a:tab pos="4525963" algn="l"/>
                <a:tab pos="5091113" algn="l"/>
                <a:tab pos="5657850" algn="l"/>
                <a:tab pos="6224588" algn="l"/>
                <a:tab pos="6789738" algn="l"/>
                <a:tab pos="7356475" algn="l"/>
                <a:tab pos="7921625" algn="l"/>
                <a:tab pos="8488363" algn="l"/>
                <a:tab pos="9055100" algn="l"/>
                <a:tab pos="9620250" algn="l"/>
                <a:tab pos="10186988" algn="l"/>
                <a:tab pos="10752138" algn="l"/>
                <a:tab pos="11318875" algn="l"/>
                <a:tab pos="11857038" algn="l"/>
                <a:tab pos="12768263" algn="l"/>
                <a:tab pos="13681075" algn="l"/>
                <a:tab pos="14592300" algn="l"/>
                <a:tab pos="15505113" algn="l"/>
                <a:tab pos="16417925" algn="l"/>
                <a:tab pos="17329150" algn="l"/>
                <a:tab pos="18241963" algn="l"/>
                <a:tab pos="19153188" algn="l"/>
                <a:tab pos="20066000" algn="l"/>
                <a:tab pos="20977225" algn="l"/>
              </a:tabLst>
              <a:defRPr sz="3000">
                <a:solidFill>
                  <a:schemeClr val="bg1"/>
                </a:solidFill>
                <a:latin typeface="Times New Roman" panose="02020603050405020304" pitchFamily="18" charset="0"/>
                <a:ea typeface="MS Gothic" panose="020B0609070205080204" pitchFamily="49" charset="-128"/>
              </a:defRPr>
            </a:lvl2pPr>
            <a:lvl3pPr marL="1143000" indent="-228600" eaLnBrk="0" hangingPunct="0">
              <a:tabLst>
                <a:tab pos="0" algn="l"/>
                <a:tab pos="563563" algn="l"/>
                <a:tab pos="1128713" algn="l"/>
                <a:tab pos="1695450" algn="l"/>
                <a:tab pos="2262188" algn="l"/>
                <a:tab pos="2827338" algn="l"/>
                <a:tab pos="3394075" algn="l"/>
                <a:tab pos="3959225" algn="l"/>
                <a:tab pos="4525963" algn="l"/>
                <a:tab pos="5091113" algn="l"/>
                <a:tab pos="5657850" algn="l"/>
                <a:tab pos="6224588" algn="l"/>
                <a:tab pos="6789738" algn="l"/>
                <a:tab pos="7356475" algn="l"/>
                <a:tab pos="7921625" algn="l"/>
                <a:tab pos="8488363" algn="l"/>
                <a:tab pos="9055100" algn="l"/>
                <a:tab pos="9620250" algn="l"/>
                <a:tab pos="10186988" algn="l"/>
                <a:tab pos="10752138" algn="l"/>
                <a:tab pos="11318875" algn="l"/>
                <a:tab pos="11857038" algn="l"/>
                <a:tab pos="12768263" algn="l"/>
                <a:tab pos="13681075" algn="l"/>
                <a:tab pos="14592300" algn="l"/>
                <a:tab pos="15505113" algn="l"/>
                <a:tab pos="16417925" algn="l"/>
                <a:tab pos="17329150" algn="l"/>
                <a:tab pos="18241963" algn="l"/>
                <a:tab pos="19153188" algn="l"/>
                <a:tab pos="20066000" algn="l"/>
                <a:tab pos="20977225" algn="l"/>
              </a:tabLst>
              <a:defRPr sz="3000">
                <a:solidFill>
                  <a:schemeClr val="bg1"/>
                </a:solidFill>
                <a:latin typeface="Times New Roman" panose="02020603050405020304" pitchFamily="18" charset="0"/>
                <a:ea typeface="MS Gothic" panose="020B0609070205080204" pitchFamily="49" charset="-128"/>
              </a:defRPr>
            </a:lvl3pPr>
            <a:lvl4pPr marL="1600200" indent="-228600" eaLnBrk="0" hangingPunct="0">
              <a:tabLst>
                <a:tab pos="0" algn="l"/>
                <a:tab pos="563563" algn="l"/>
                <a:tab pos="1128713" algn="l"/>
                <a:tab pos="1695450" algn="l"/>
                <a:tab pos="2262188" algn="l"/>
                <a:tab pos="2827338" algn="l"/>
                <a:tab pos="3394075" algn="l"/>
                <a:tab pos="3959225" algn="l"/>
                <a:tab pos="4525963" algn="l"/>
                <a:tab pos="5091113" algn="l"/>
                <a:tab pos="5657850" algn="l"/>
                <a:tab pos="6224588" algn="l"/>
                <a:tab pos="6789738" algn="l"/>
                <a:tab pos="7356475" algn="l"/>
                <a:tab pos="7921625" algn="l"/>
                <a:tab pos="8488363" algn="l"/>
                <a:tab pos="9055100" algn="l"/>
                <a:tab pos="9620250" algn="l"/>
                <a:tab pos="10186988" algn="l"/>
                <a:tab pos="10752138" algn="l"/>
                <a:tab pos="11318875" algn="l"/>
                <a:tab pos="11857038" algn="l"/>
                <a:tab pos="12768263" algn="l"/>
                <a:tab pos="13681075" algn="l"/>
                <a:tab pos="14592300" algn="l"/>
                <a:tab pos="15505113" algn="l"/>
                <a:tab pos="16417925" algn="l"/>
                <a:tab pos="17329150" algn="l"/>
                <a:tab pos="18241963" algn="l"/>
                <a:tab pos="19153188" algn="l"/>
                <a:tab pos="20066000" algn="l"/>
                <a:tab pos="20977225" algn="l"/>
              </a:tabLst>
              <a:defRPr sz="3000">
                <a:solidFill>
                  <a:schemeClr val="bg1"/>
                </a:solidFill>
                <a:latin typeface="Times New Roman" panose="02020603050405020304" pitchFamily="18" charset="0"/>
                <a:ea typeface="MS Gothic" panose="020B0609070205080204" pitchFamily="49" charset="-128"/>
              </a:defRPr>
            </a:lvl4pPr>
            <a:lvl5pPr marL="2057400" indent="-228600" eaLnBrk="0" hangingPunct="0">
              <a:tabLst>
                <a:tab pos="0" algn="l"/>
                <a:tab pos="563563" algn="l"/>
                <a:tab pos="1128713" algn="l"/>
                <a:tab pos="1695450" algn="l"/>
                <a:tab pos="2262188" algn="l"/>
                <a:tab pos="2827338" algn="l"/>
                <a:tab pos="3394075" algn="l"/>
                <a:tab pos="3959225" algn="l"/>
                <a:tab pos="4525963" algn="l"/>
                <a:tab pos="5091113" algn="l"/>
                <a:tab pos="5657850" algn="l"/>
                <a:tab pos="6224588" algn="l"/>
                <a:tab pos="6789738" algn="l"/>
                <a:tab pos="7356475" algn="l"/>
                <a:tab pos="7921625" algn="l"/>
                <a:tab pos="8488363" algn="l"/>
                <a:tab pos="9055100" algn="l"/>
                <a:tab pos="9620250" algn="l"/>
                <a:tab pos="10186988" algn="l"/>
                <a:tab pos="10752138" algn="l"/>
                <a:tab pos="11318875" algn="l"/>
                <a:tab pos="11857038" algn="l"/>
                <a:tab pos="12768263" algn="l"/>
                <a:tab pos="13681075" algn="l"/>
                <a:tab pos="14592300" algn="l"/>
                <a:tab pos="15505113" algn="l"/>
                <a:tab pos="16417925" algn="l"/>
                <a:tab pos="17329150" algn="l"/>
                <a:tab pos="18241963" algn="l"/>
                <a:tab pos="19153188" algn="l"/>
                <a:tab pos="20066000" algn="l"/>
                <a:tab pos="20977225" algn="l"/>
              </a:tabLst>
              <a:defRPr sz="3000">
                <a:solidFill>
                  <a:schemeClr val="bg1"/>
                </a:solidFill>
                <a:latin typeface="Times New Roman" panose="02020603050405020304" pitchFamily="18" charset="0"/>
                <a:ea typeface="MS Gothic" panose="020B0609070205080204" pitchFamily="49" charset="-128"/>
              </a:defRPr>
            </a:lvl5pPr>
            <a:lvl6pPr marL="2514600" indent="-228600" defTabSz="56515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563563" algn="l"/>
                <a:tab pos="1128713" algn="l"/>
                <a:tab pos="1695450" algn="l"/>
                <a:tab pos="2262188" algn="l"/>
                <a:tab pos="2827338" algn="l"/>
                <a:tab pos="3394075" algn="l"/>
                <a:tab pos="3959225" algn="l"/>
                <a:tab pos="4525963" algn="l"/>
                <a:tab pos="5091113" algn="l"/>
                <a:tab pos="5657850" algn="l"/>
                <a:tab pos="6224588" algn="l"/>
                <a:tab pos="6789738" algn="l"/>
                <a:tab pos="7356475" algn="l"/>
                <a:tab pos="7921625" algn="l"/>
                <a:tab pos="8488363" algn="l"/>
                <a:tab pos="9055100" algn="l"/>
                <a:tab pos="9620250" algn="l"/>
                <a:tab pos="10186988" algn="l"/>
                <a:tab pos="10752138" algn="l"/>
                <a:tab pos="11318875" algn="l"/>
                <a:tab pos="11857038" algn="l"/>
                <a:tab pos="12768263" algn="l"/>
                <a:tab pos="13681075" algn="l"/>
                <a:tab pos="14592300" algn="l"/>
                <a:tab pos="15505113" algn="l"/>
                <a:tab pos="16417925" algn="l"/>
                <a:tab pos="17329150" algn="l"/>
                <a:tab pos="18241963" algn="l"/>
                <a:tab pos="19153188" algn="l"/>
                <a:tab pos="20066000" algn="l"/>
                <a:tab pos="20977225" algn="l"/>
              </a:tabLst>
              <a:defRPr sz="3000">
                <a:solidFill>
                  <a:schemeClr val="bg1"/>
                </a:solidFill>
                <a:latin typeface="Times New Roman" panose="02020603050405020304" pitchFamily="18" charset="0"/>
                <a:ea typeface="MS Gothic" panose="020B0609070205080204" pitchFamily="49" charset="-128"/>
              </a:defRPr>
            </a:lvl6pPr>
            <a:lvl7pPr marL="2971800" indent="-228600" defTabSz="56515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563563" algn="l"/>
                <a:tab pos="1128713" algn="l"/>
                <a:tab pos="1695450" algn="l"/>
                <a:tab pos="2262188" algn="l"/>
                <a:tab pos="2827338" algn="l"/>
                <a:tab pos="3394075" algn="l"/>
                <a:tab pos="3959225" algn="l"/>
                <a:tab pos="4525963" algn="l"/>
                <a:tab pos="5091113" algn="l"/>
                <a:tab pos="5657850" algn="l"/>
                <a:tab pos="6224588" algn="l"/>
                <a:tab pos="6789738" algn="l"/>
                <a:tab pos="7356475" algn="l"/>
                <a:tab pos="7921625" algn="l"/>
                <a:tab pos="8488363" algn="l"/>
                <a:tab pos="9055100" algn="l"/>
                <a:tab pos="9620250" algn="l"/>
                <a:tab pos="10186988" algn="l"/>
                <a:tab pos="10752138" algn="l"/>
                <a:tab pos="11318875" algn="l"/>
                <a:tab pos="11857038" algn="l"/>
                <a:tab pos="12768263" algn="l"/>
                <a:tab pos="13681075" algn="l"/>
                <a:tab pos="14592300" algn="l"/>
                <a:tab pos="15505113" algn="l"/>
                <a:tab pos="16417925" algn="l"/>
                <a:tab pos="17329150" algn="l"/>
                <a:tab pos="18241963" algn="l"/>
                <a:tab pos="19153188" algn="l"/>
                <a:tab pos="20066000" algn="l"/>
                <a:tab pos="20977225" algn="l"/>
              </a:tabLst>
              <a:defRPr sz="3000">
                <a:solidFill>
                  <a:schemeClr val="bg1"/>
                </a:solidFill>
                <a:latin typeface="Times New Roman" panose="02020603050405020304" pitchFamily="18" charset="0"/>
                <a:ea typeface="MS Gothic" panose="020B0609070205080204" pitchFamily="49" charset="-128"/>
              </a:defRPr>
            </a:lvl7pPr>
            <a:lvl8pPr marL="3429000" indent="-228600" defTabSz="56515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563563" algn="l"/>
                <a:tab pos="1128713" algn="l"/>
                <a:tab pos="1695450" algn="l"/>
                <a:tab pos="2262188" algn="l"/>
                <a:tab pos="2827338" algn="l"/>
                <a:tab pos="3394075" algn="l"/>
                <a:tab pos="3959225" algn="l"/>
                <a:tab pos="4525963" algn="l"/>
                <a:tab pos="5091113" algn="l"/>
                <a:tab pos="5657850" algn="l"/>
                <a:tab pos="6224588" algn="l"/>
                <a:tab pos="6789738" algn="l"/>
                <a:tab pos="7356475" algn="l"/>
                <a:tab pos="7921625" algn="l"/>
                <a:tab pos="8488363" algn="l"/>
                <a:tab pos="9055100" algn="l"/>
                <a:tab pos="9620250" algn="l"/>
                <a:tab pos="10186988" algn="l"/>
                <a:tab pos="10752138" algn="l"/>
                <a:tab pos="11318875" algn="l"/>
                <a:tab pos="11857038" algn="l"/>
                <a:tab pos="12768263" algn="l"/>
                <a:tab pos="13681075" algn="l"/>
                <a:tab pos="14592300" algn="l"/>
                <a:tab pos="15505113" algn="l"/>
                <a:tab pos="16417925" algn="l"/>
                <a:tab pos="17329150" algn="l"/>
                <a:tab pos="18241963" algn="l"/>
                <a:tab pos="19153188" algn="l"/>
                <a:tab pos="20066000" algn="l"/>
                <a:tab pos="20977225" algn="l"/>
              </a:tabLst>
              <a:defRPr sz="3000">
                <a:solidFill>
                  <a:schemeClr val="bg1"/>
                </a:solidFill>
                <a:latin typeface="Times New Roman" panose="02020603050405020304" pitchFamily="18" charset="0"/>
                <a:ea typeface="MS Gothic" panose="020B0609070205080204" pitchFamily="49" charset="-128"/>
              </a:defRPr>
            </a:lvl8pPr>
            <a:lvl9pPr marL="3886200" indent="-228600" defTabSz="56515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563563" algn="l"/>
                <a:tab pos="1128713" algn="l"/>
                <a:tab pos="1695450" algn="l"/>
                <a:tab pos="2262188" algn="l"/>
                <a:tab pos="2827338" algn="l"/>
                <a:tab pos="3394075" algn="l"/>
                <a:tab pos="3959225" algn="l"/>
                <a:tab pos="4525963" algn="l"/>
                <a:tab pos="5091113" algn="l"/>
                <a:tab pos="5657850" algn="l"/>
                <a:tab pos="6224588" algn="l"/>
                <a:tab pos="6789738" algn="l"/>
                <a:tab pos="7356475" algn="l"/>
                <a:tab pos="7921625" algn="l"/>
                <a:tab pos="8488363" algn="l"/>
                <a:tab pos="9055100" algn="l"/>
                <a:tab pos="9620250" algn="l"/>
                <a:tab pos="10186988" algn="l"/>
                <a:tab pos="10752138" algn="l"/>
                <a:tab pos="11318875" algn="l"/>
                <a:tab pos="11857038" algn="l"/>
                <a:tab pos="12768263" algn="l"/>
                <a:tab pos="13681075" algn="l"/>
                <a:tab pos="14592300" algn="l"/>
                <a:tab pos="15505113" algn="l"/>
                <a:tab pos="16417925" algn="l"/>
                <a:tab pos="17329150" algn="l"/>
                <a:tab pos="18241963" algn="l"/>
                <a:tab pos="19153188" algn="l"/>
                <a:tab pos="20066000" algn="l"/>
                <a:tab pos="20977225" algn="l"/>
              </a:tabLst>
              <a:defRPr sz="3000">
                <a:solidFill>
                  <a:schemeClr val="bg1"/>
                </a:solidFill>
                <a:latin typeface="Times New Roman" panose="02020603050405020304" pitchFamily="18" charset="0"/>
                <a:ea typeface="MS Gothic" panose="020B0609070205080204" pitchFamily="49" charset="-128"/>
              </a:defRPr>
            </a:lvl9pPr>
          </a:lstStyle>
          <a:p>
            <a:pPr algn="ctr" defTabSz="593294" eaLnBrk="1" hangingPunct="1">
              <a:spcBef>
                <a:spcPts val="4109"/>
              </a:spcBef>
              <a:buClr>
                <a:srgbClr val="003399"/>
              </a:buClr>
              <a:buSzPct val="100000"/>
              <a:buFont typeface="Times New Roman" panose="02020603050405020304" pitchFamily="18" charset="0"/>
              <a:buNone/>
              <a:defRPr/>
            </a:pPr>
            <a:r>
              <a:rPr lang="pt-BR" altLang="pt-BR" sz="9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DIGITE SEU TÍTULO AQUI</a:t>
            </a:r>
          </a:p>
        </p:txBody>
      </p:sp>
      <p:sp>
        <p:nvSpPr>
          <p:cNvPr id="6" name="Text Box 2">
            <a:extLst>
              <a:ext uri="{FF2B5EF4-FFF2-40B4-BE49-F238E27FC236}">
                <a16:creationId xmlns:a16="http://schemas.microsoft.com/office/drawing/2014/main" id="{5E0F2860-D830-4A8D-83ED-2E3D18E6F8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73238" y="5885528"/>
            <a:ext cx="28697237" cy="1289827"/>
          </a:xfrm>
          <a:prstGeom prst="rect">
            <a:avLst/>
          </a:prstGeom>
          <a:noFill/>
          <a:ln>
            <a:noFill/>
          </a:ln>
          <a:extLst/>
        </p:spPr>
        <p:txBody>
          <a:bodyPr lIns="118317" tIns="61525" rIns="118317" bIns="61525">
            <a:spAutoFit/>
          </a:bodyPr>
          <a:lstStyle>
            <a:lvl1pPr eaLnBrk="0" hangingPunct="0">
              <a:tabLst>
                <a:tab pos="0" algn="l"/>
                <a:tab pos="563563" algn="l"/>
                <a:tab pos="1128713" algn="l"/>
                <a:tab pos="1695450" algn="l"/>
                <a:tab pos="2262188" algn="l"/>
                <a:tab pos="2827338" algn="l"/>
                <a:tab pos="3394075" algn="l"/>
                <a:tab pos="3959225" algn="l"/>
                <a:tab pos="4525963" algn="l"/>
                <a:tab pos="5091113" algn="l"/>
                <a:tab pos="5657850" algn="l"/>
                <a:tab pos="6224588" algn="l"/>
                <a:tab pos="6789738" algn="l"/>
                <a:tab pos="7356475" algn="l"/>
                <a:tab pos="7921625" algn="l"/>
                <a:tab pos="8488363" algn="l"/>
                <a:tab pos="9055100" algn="l"/>
                <a:tab pos="9620250" algn="l"/>
                <a:tab pos="10186988" algn="l"/>
                <a:tab pos="10752138" algn="l"/>
                <a:tab pos="11318875" algn="l"/>
                <a:tab pos="11857038" algn="l"/>
                <a:tab pos="12768263" algn="l"/>
                <a:tab pos="13681075" algn="l"/>
                <a:tab pos="14592300" algn="l"/>
                <a:tab pos="15505113" algn="l"/>
                <a:tab pos="16417925" algn="l"/>
                <a:tab pos="17329150" algn="l"/>
                <a:tab pos="18241963" algn="l"/>
                <a:tab pos="19153188" algn="l"/>
                <a:tab pos="20066000" algn="l"/>
                <a:tab pos="20977225" algn="l"/>
              </a:tabLst>
              <a:defRPr sz="3000">
                <a:solidFill>
                  <a:schemeClr val="bg1"/>
                </a:solidFill>
                <a:latin typeface="Times New Roman" panose="02020603050405020304" pitchFamily="18" charset="0"/>
                <a:ea typeface="MS Gothic" panose="020B0609070205080204" pitchFamily="49" charset="-128"/>
              </a:defRPr>
            </a:lvl1pPr>
            <a:lvl2pPr marL="742950" indent="-285750" eaLnBrk="0" hangingPunct="0">
              <a:tabLst>
                <a:tab pos="0" algn="l"/>
                <a:tab pos="563563" algn="l"/>
                <a:tab pos="1128713" algn="l"/>
                <a:tab pos="1695450" algn="l"/>
                <a:tab pos="2262188" algn="l"/>
                <a:tab pos="2827338" algn="l"/>
                <a:tab pos="3394075" algn="l"/>
                <a:tab pos="3959225" algn="l"/>
                <a:tab pos="4525963" algn="l"/>
                <a:tab pos="5091113" algn="l"/>
                <a:tab pos="5657850" algn="l"/>
                <a:tab pos="6224588" algn="l"/>
                <a:tab pos="6789738" algn="l"/>
                <a:tab pos="7356475" algn="l"/>
                <a:tab pos="7921625" algn="l"/>
                <a:tab pos="8488363" algn="l"/>
                <a:tab pos="9055100" algn="l"/>
                <a:tab pos="9620250" algn="l"/>
                <a:tab pos="10186988" algn="l"/>
                <a:tab pos="10752138" algn="l"/>
                <a:tab pos="11318875" algn="l"/>
                <a:tab pos="11857038" algn="l"/>
                <a:tab pos="12768263" algn="l"/>
                <a:tab pos="13681075" algn="l"/>
                <a:tab pos="14592300" algn="l"/>
                <a:tab pos="15505113" algn="l"/>
                <a:tab pos="16417925" algn="l"/>
                <a:tab pos="17329150" algn="l"/>
                <a:tab pos="18241963" algn="l"/>
                <a:tab pos="19153188" algn="l"/>
                <a:tab pos="20066000" algn="l"/>
                <a:tab pos="20977225" algn="l"/>
              </a:tabLst>
              <a:defRPr sz="3000">
                <a:solidFill>
                  <a:schemeClr val="bg1"/>
                </a:solidFill>
                <a:latin typeface="Times New Roman" panose="02020603050405020304" pitchFamily="18" charset="0"/>
                <a:ea typeface="MS Gothic" panose="020B0609070205080204" pitchFamily="49" charset="-128"/>
              </a:defRPr>
            </a:lvl2pPr>
            <a:lvl3pPr marL="1143000" indent="-228600" eaLnBrk="0" hangingPunct="0">
              <a:tabLst>
                <a:tab pos="0" algn="l"/>
                <a:tab pos="563563" algn="l"/>
                <a:tab pos="1128713" algn="l"/>
                <a:tab pos="1695450" algn="l"/>
                <a:tab pos="2262188" algn="l"/>
                <a:tab pos="2827338" algn="l"/>
                <a:tab pos="3394075" algn="l"/>
                <a:tab pos="3959225" algn="l"/>
                <a:tab pos="4525963" algn="l"/>
                <a:tab pos="5091113" algn="l"/>
                <a:tab pos="5657850" algn="l"/>
                <a:tab pos="6224588" algn="l"/>
                <a:tab pos="6789738" algn="l"/>
                <a:tab pos="7356475" algn="l"/>
                <a:tab pos="7921625" algn="l"/>
                <a:tab pos="8488363" algn="l"/>
                <a:tab pos="9055100" algn="l"/>
                <a:tab pos="9620250" algn="l"/>
                <a:tab pos="10186988" algn="l"/>
                <a:tab pos="10752138" algn="l"/>
                <a:tab pos="11318875" algn="l"/>
                <a:tab pos="11857038" algn="l"/>
                <a:tab pos="12768263" algn="l"/>
                <a:tab pos="13681075" algn="l"/>
                <a:tab pos="14592300" algn="l"/>
                <a:tab pos="15505113" algn="l"/>
                <a:tab pos="16417925" algn="l"/>
                <a:tab pos="17329150" algn="l"/>
                <a:tab pos="18241963" algn="l"/>
                <a:tab pos="19153188" algn="l"/>
                <a:tab pos="20066000" algn="l"/>
                <a:tab pos="20977225" algn="l"/>
              </a:tabLst>
              <a:defRPr sz="3000">
                <a:solidFill>
                  <a:schemeClr val="bg1"/>
                </a:solidFill>
                <a:latin typeface="Times New Roman" panose="02020603050405020304" pitchFamily="18" charset="0"/>
                <a:ea typeface="MS Gothic" panose="020B0609070205080204" pitchFamily="49" charset="-128"/>
              </a:defRPr>
            </a:lvl3pPr>
            <a:lvl4pPr marL="1600200" indent="-228600" eaLnBrk="0" hangingPunct="0">
              <a:tabLst>
                <a:tab pos="0" algn="l"/>
                <a:tab pos="563563" algn="l"/>
                <a:tab pos="1128713" algn="l"/>
                <a:tab pos="1695450" algn="l"/>
                <a:tab pos="2262188" algn="l"/>
                <a:tab pos="2827338" algn="l"/>
                <a:tab pos="3394075" algn="l"/>
                <a:tab pos="3959225" algn="l"/>
                <a:tab pos="4525963" algn="l"/>
                <a:tab pos="5091113" algn="l"/>
                <a:tab pos="5657850" algn="l"/>
                <a:tab pos="6224588" algn="l"/>
                <a:tab pos="6789738" algn="l"/>
                <a:tab pos="7356475" algn="l"/>
                <a:tab pos="7921625" algn="l"/>
                <a:tab pos="8488363" algn="l"/>
                <a:tab pos="9055100" algn="l"/>
                <a:tab pos="9620250" algn="l"/>
                <a:tab pos="10186988" algn="l"/>
                <a:tab pos="10752138" algn="l"/>
                <a:tab pos="11318875" algn="l"/>
                <a:tab pos="11857038" algn="l"/>
                <a:tab pos="12768263" algn="l"/>
                <a:tab pos="13681075" algn="l"/>
                <a:tab pos="14592300" algn="l"/>
                <a:tab pos="15505113" algn="l"/>
                <a:tab pos="16417925" algn="l"/>
                <a:tab pos="17329150" algn="l"/>
                <a:tab pos="18241963" algn="l"/>
                <a:tab pos="19153188" algn="l"/>
                <a:tab pos="20066000" algn="l"/>
                <a:tab pos="20977225" algn="l"/>
              </a:tabLst>
              <a:defRPr sz="3000">
                <a:solidFill>
                  <a:schemeClr val="bg1"/>
                </a:solidFill>
                <a:latin typeface="Times New Roman" panose="02020603050405020304" pitchFamily="18" charset="0"/>
                <a:ea typeface="MS Gothic" panose="020B0609070205080204" pitchFamily="49" charset="-128"/>
              </a:defRPr>
            </a:lvl4pPr>
            <a:lvl5pPr marL="2057400" indent="-228600" eaLnBrk="0" hangingPunct="0">
              <a:tabLst>
                <a:tab pos="0" algn="l"/>
                <a:tab pos="563563" algn="l"/>
                <a:tab pos="1128713" algn="l"/>
                <a:tab pos="1695450" algn="l"/>
                <a:tab pos="2262188" algn="l"/>
                <a:tab pos="2827338" algn="l"/>
                <a:tab pos="3394075" algn="l"/>
                <a:tab pos="3959225" algn="l"/>
                <a:tab pos="4525963" algn="l"/>
                <a:tab pos="5091113" algn="l"/>
                <a:tab pos="5657850" algn="l"/>
                <a:tab pos="6224588" algn="l"/>
                <a:tab pos="6789738" algn="l"/>
                <a:tab pos="7356475" algn="l"/>
                <a:tab pos="7921625" algn="l"/>
                <a:tab pos="8488363" algn="l"/>
                <a:tab pos="9055100" algn="l"/>
                <a:tab pos="9620250" algn="l"/>
                <a:tab pos="10186988" algn="l"/>
                <a:tab pos="10752138" algn="l"/>
                <a:tab pos="11318875" algn="l"/>
                <a:tab pos="11857038" algn="l"/>
                <a:tab pos="12768263" algn="l"/>
                <a:tab pos="13681075" algn="l"/>
                <a:tab pos="14592300" algn="l"/>
                <a:tab pos="15505113" algn="l"/>
                <a:tab pos="16417925" algn="l"/>
                <a:tab pos="17329150" algn="l"/>
                <a:tab pos="18241963" algn="l"/>
                <a:tab pos="19153188" algn="l"/>
                <a:tab pos="20066000" algn="l"/>
                <a:tab pos="20977225" algn="l"/>
              </a:tabLst>
              <a:defRPr sz="3000">
                <a:solidFill>
                  <a:schemeClr val="bg1"/>
                </a:solidFill>
                <a:latin typeface="Times New Roman" panose="02020603050405020304" pitchFamily="18" charset="0"/>
                <a:ea typeface="MS Gothic" panose="020B0609070205080204" pitchFamily="49" charset="-128"/>
              </a:defRPr>
            </a:lvl5pPr>
            <a:lvl6pPr marL="2514600" indent="-228600" defTabSz="56515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563563" algn="l"/>
                <a:tab pos="1128713" algn="l"/>
                <a:tab pos="1695450" algn="l"/>
                <a:tab pos="2262188" algn="l"/>
                <a:tab pos="2827338" algn="l"/>
                <a:tab pos="3394075" algn="l"/>
                <a:tab pos="3959225" algn="l"/>
                <a:tab pos="4525963" algn="l"/>
                <a:tab pos="5091113" algn="l"/>
                <a:tab pos="5657850" algn="l"/>
                <a:tab pos="6224588" algn="l"/>
                <a:tab pos="6789738" algn="l"/>
                <a:tab pos="7356475" algn="l"/>
                <a:tab pos="7921625" algn="l"/>
                <a:tab pos="8488363" algn="l"/>
                <a:tab pos="9055100" algn="l"/>
                <a:tab pos="9620250" algn="l"/>
                <a:tab pos="10186988" algn="l"/>
                <a:tab pos="10752138" algn="l"/>
                <a:tab pos="11318875" algn="l"/>
                <a:tab pos="11857038" algn="l"/>
                <a:tab pos="12768263" algn="l"/>
                <a:tab pos="13681075" algn="l"/>
                <a:tab pos="14592300" algn="l"/>
                <a:tab pos="15505113" algn="l"/>
                <a:tab pos="16417925" algn="l"/>
                <a:tab pos="17329150" algn="l"/>
                <a:tab pos="18241963" algn="l"/>
                <a:tab pos="19153188" algn="l"/>
                <a:tab pos="20066000" algn="l"/>
                <a:tab pos="20977225" algn="l"/>
              </a:tabLst>
              <a:defRPr sz="3000">
                <a:solidFill>
                  <a:schemeClr val="bg1"/>
                </a:solidFill>
                <a:latin typeface="Times New Roman" panose="02020603050405020304" pitchFamily="18" charset="0"/>
                <a:ea typeface="MS Gothic" panose="020B0609070205080204" pitchFamily="49" charset="-128"/>
              </a:defRPr>
            </a:lvl6pPr>
            <a:lvl7pPr marL="2971800" indent="-228600" defTabSz="56515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563563" algn="l"/>
                <a:tab pos="1128713" algn="l"/>
                <a:tab pos="1695450" algn="l"/>
                <a:tab pos="2262188" algn="l"/>
                <a:tab pos="2827338" algn="l"/>
                <a:tab pos="3394075" algn="l"/>
                <a:tab pos="3959225" algn="l"/>
                <a:tab pos="4525963" algn="l"/>
                <a:tab pos="5091113" algn="l"/>
                <a:tab pos="5657850" algn="l"/>
                <a:tab pos="6224588" algn="l"/>
                <a:tab pos="6789738" algn="l"/>
                <a:tab pos="7356475" algn="l"/>
                <a:tab pos="7921625" algn="l"/>
                <a:tab pos="8488363" algn="l"/>
                <a:tab pos="9055100" algn="l"/>
                <a:tab pos="9620250" algn="l"/>
                <a:tab pos="10186988" algn="l"/>
                <a:tab pos="10752138" algn="l"/>
                <a:tab pos="11318875" algn="l"/>
                <a:tab pos="11857038" algn="l"/>
                <a:tab pos="12768263" algn="l"/>
                <a:tab pos="13681075" algn="l"/>
                <a:tab pos="14592300" algn="l"/>
                <a:tab pos="15505113" algn="l"/>
                <a:tab pos="16417925" algn="l"/>
                <a:tab pos="17329150" algn="l"/>
                <a:tab pos="18241963" algn="l"/>
                <a:tab pos="19153188" algn="l"/>
                <a:tab pos="20066000" algn="l"/>
                <a:tab pos="20977225" algn="l"/>
              </a:tabLst>
              <a:defRPr sz="3000">
                <a:solidFill>
                  <a:schemeClr val="bg1"/>
                </a:solidFill>
                <a:latin typeface="Times New Roman" panose="02020603050405020304" pitchFamily="18" charset="0"/>
                <a:ea typeface="MS Gothic" panose="020B0609070205080204" pitchFamily="49" charset="-128"/>
              </a:defRPr>
            </a:lvl7pPr>
            <a:lvl8pPr marL="3429000" indent="-228600" defTabSz="56515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563563" algn="l"/>
                <a:tab pos="1128713" algn="l"/>
                <a:tab pos="1695450" algn="l"/>
                <a:tab pos="2262188" algn="l"/>
                <a:tab pos="2827338" algn="l"/>
                <a:tab pos="3394075" algn="l"/>
                <a:tab pos="3959225" algn="l"/>
                <a:tab pos="4525963" algn="l"/>
                <a:tab pos="5091113" algn="l"/>
                <a:tab pos="5657850" algn="l"/>
                <a:tab pos="6224588" algn="l"/>
                <a:tab pos="6789738" algn="l"/>
                <a:tab pos="7356475" algn="l"/>
                <a:tab pos="7921625" algn="l"/>
                <a:tab pos="8488363" algn="l"/>
                <a:tab pos="9055100" algn="l"/>
                <a:tab pos="9620250" algn="l"/>
                <a:tab pos="10186988" algn="l"/>
                <a:tab pos="10752138" algn="l"/>
                <a:tab pos="11318875" algn="l"/>
                <a:tab pos="11857038" algn="l"/>
                <a:tab pos="12768263" algn="l"/>
                <a:tab pos="13681075" algn="l"/>
                <a:tab pos="14592300" algn="l"/>
                <a:tab pos="15505113" algn="l"/>
                <a:tab pos="16417925" algn="l"/>
                <a:tab pos="17329150" algn="l"/>
                <a:tab pos="18241963" algn="l"/>
                <a:tab pos="19153188" algn="l"/>
                <a:tab pos="20066000" algn="l"/>
                <a:tab pos="20977225" algn="l"/>
              </a:tabLst>
              <a:defRPr sz="3000">
                <a:solidFill>
                  <a:schemeClr val="bg1"/>
                </a:solidFill>
                <a:latin typeface="Times New Roman" panose="02020603050405020304" pitchFamily="18" charset="0"/>
                <a:ea typeface="MS Gothic" panose="020B0609070205080204" pitchFamily="49" charset="-128"/>
              </a:defRPr>
            </a:lvl8pPr>
            <a:lvl9pPr marL="3886200" indent="-228600" defTabSz="56515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563563" algn="l"/>
                <a:tab pos="1128713" algn="l"/>
                <a:tab pos="1695450" algn="l"/>
                <a:tab pos="2262188" algn="l"/>
                <a:tab pos="2827338" algn="l"/>
                <a:tab pos="3394075" algn="l"/>
                <a:tab pos="3959225" algn="l"/>
                <a:tab pos="4525963" algn="l"/>
                <a:tab pos="5091113" algn="l"/>
                <a:tab pos="5657850" algn="l"/>
                <a:tab pos="6224588" algn="l"/>
                <a:tab pos="6789738" algn="l"/>
                <a:tab pos="7356475" algn="l"/>
                <a:tab pos="7921625" algn="l"/>
                <a:tab pos="8488363" algn="l"/>
                <a:tab pos="9055100" algn="l"/>
                <a:tab pos="9620250" algn="l"/>
                <a:tab pos="10186988" algn="l"/>
                <a:tab pos="10752138" algn="l"/>
                <a:tab pos="11318875" algn="l"/>
                <a:tab pos="11857038" algn="l"/>
                <a:tab pos="12768263" algn="l"/>
                <a:tab pos="13681075" algn="l"/>
                <a:tab pos="14592300" algn="l"/>
                <a:tab pos="15505113" algn="l"/>
                <a:tab pos="16417925" algn="l"/>
                <a:tab pos="17329150" algn="l"/>
                <a:tab pos="18241963" algn="l"/>
                <a:tab pos="19153188" algn="l"/>
                <a:tab pos="20066000" algn="l"/>
                <a:tab pos="20977225" algn="l"/>
              </a:tabLst>
              <a:defRPr sz="3000">
                <a:solidFill>
                  <a:schemeClr val="bg1"/>
                </a:solidFill>
                <a:latin typeface="Times New Roman" panose="02020603050405020304" pitchFamily="18" charset="0"/>
                <a:ea typeface="MS Gothic" panose="020B0609070205080204" pitchFamily="49" charset="-128"/>
              </a:defRPr>
            </a:lvl9pPr>
          </a:lstStyle>
          <a:p>
            <a:pPr algn="ctr" defTabSz="593294">
              <a:lnSpc>
                <a:spcPct val="110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r>
              <a:rPr lang="en-GB" altLang="pt-BR" sz="3756" b="1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Nome(s) Autor(es), Nome(s) </a:t>
            </a:r>
            <a:r>
              <a:rPr lang="en-GB" altLang="pt-BR" sz="3756" b="1" i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Orientador</a:t>
            </a:r>
            <a:r>
              <a:rPr lang="en-GB" altLang="pt-BR" sz="3756" b="1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(es)</a:t>
            </a:r>
          </a:p>
          <a:p>
            <a:pPr algn="ctr" defTabSz="593294">
              <a:lnSpc>
                <a:spcPct val="110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r>
              <a:rPr lang="en-GB" altLang="pt-BR" sz="3130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{</a:t>
            </a:r>
            <a:r>
              <a:rPr lang="en-GB" altLang="pt-BR" sz="3130" i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Instituição</a:t>
            </a:r>
            <a:r>
              <a:rPr lang="en-GB" altLang="pt-BR" sz="3130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 email-</a:t>
            </a:r>
            <a:r>
              <a:rPr lang="en-GB" altLang="pt-BR" sz="3130" i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aluno</a:t>
            </a:r>
            <a:r>
              <a:rPr lang="en-GB" altLang="pt-BR" sz="3130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GB" altLang="pt-BR" sz="3130" i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Instituição</a:t>
            </a:r>
            <a:r>
              <a:rPr lang="en-GB" altLang="pt-BR" sz="3130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 email-</a:t>
            </a:r>
            <a:r>
              <a:rPr lang="en-GB" altLang="pt-BR" sz="3130" i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orientador</a:t>
            </a:r>
            <a:r>
              <a:rPr lang="en-GB" altLang="pt-BR" sz="3130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}</a:t>
            </a:r>
          </a:p>
        </p:txBody>
      </p:sp>
      <p:sp>
        <p:nvSpPr>
          <p:cNvPr id="7" name="Text Box 3">
            <a:extLst>
              <a:ext uri="{FF2B5EF4-FFF2-40B4-BE49-F238E27FC236}">
                <a16:creationId xmlns:a16="http://schemas.microsoft.com/office/drawing/2014/main" id="{792B7B9C-5B13-439A-AF4B-6D2F76D2D98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97088" y="8275285"/>
            <a:ext cx="13276263" cy="955248"/>
          </a:xfrm>
          <a:prstGeom prst="rect">
            <a:avLst/>
          </a:prstGeom>
          <a:noFill/>
          <a:ln>
            <a:noFill/>
          </a:ln>
          <a:extLst/>
        </p:spPr>
        <p:txBody>
          <a:bodyPr lIns="118317" tIns="61525" rIns="118317" bIns="61525">
            <a:spAutoFit/>
          </a:bodyPr>
          <a:lstStyle>
            <a:lvl1pPr eaLnBrk="0" hangingPunct="0">
              <a:tabLst>
                <a:tab pos="0" algn="l"/>
                <a:tab pos="563563" algn="l"/>
                <a:tab pos="1128713" algn="l"/>
                <a:tab pos="1695450" algn="l"/>
                <a:tab pos="2262188" algn="l"/>
                <a:tab pos="2827338" algn="l"/>
                <a:tab pos="3394075" algn="l"/>
                <a:tab pos="3959225" algn="l"/>
                <a:tab pos="4525963" algn="l"/>
                <a:tab pos="5091113" algn="l"/>
                <a:tab pos="5657850" algn="l"/>
                <a:tab pos="6224588" algn="l"/>
                <a:tab pos="6789738" algn="l"/>
                <a:tab pos="7356475" algn="l"/>
                <a:tab pos="7921625" algn="l"/>
                <a:tab pos="8488363" algn="l"/>
                <a:tab pos="9055100" algn="l"/>
                <a:tab pos="9620250" algn="l"/>
                <a:tab pos="10186988" algn="l"/>
                <a:tab pos="10752138" algn="l"/>
                <a:tab pos="11318875" algn="l"/>
                <a:tab pos="11857038" algn="l"/>
              </a:tabLst>
              <a:defRPr sz="3000">
                <a:solidFill>
                  <a:schemeClr val="bg1"/>
                </a:solidFill>
                <a:latin typeface="Times New Roman" panose="02020603050405020304" pitchFamily="18" charset="0"/>
                <a:ea typeface="MS Gothic" panose="020B0609070205080204" pitchFamily="49" charset="-128"/>
              </a:defRPr>
            </a:lvl1pPr>
            <a:lvl2pPr marL="742950" indent="-285750" eaLnBrk="0" hangingPunct="0">
              <a:tabLst>
                <a:tab pos="0" algn="l"/>
                <a:tab pos="563563" algn="l"/>
                <a:tab pos="1128713" algn="l"/>
                <a:tab pos="1695450" algn="l"/>
                <a:tab pos="2262188" algn="l"/>
                <a:tab pos="2827338" algn="l"/>
                <a:tab pos="3394075" algn="l"/>
                <a:tab pos="3959225" algn="l"/>
                <a:tab pos="4525963" algn="l"/>
                <a:tab pos="5091113" algn="l"/>
                <a:tab pos="5657850" algn="l"/>
                <a:tab pos="6224588" algn="l"/>
                <a:tab pos="6789738" algn="l"/>
                <a:tab pos="7356475" algn="l"/>
                <a:tab pos="7921625" algn="l"/>
                <a:tab pos="8488363" algn="l"/>
                <a:tab pos="9055100" algn="l"/>
                <a:tab pos="9620250" algn="l"/>
                <a:tab pos="10186988" algn="l"/>
                <a:tab pos="10752138" algn="l"/>
                <a:tab pos="11318875" algn="l"/>
                <a:tab pos="11857038" algn="l"/>
              </a:tabLst>
              <a:defRPr sz="3000">
                <a:solidFill>
                  <a:schemeClr val="bg1"/>
                </a:solidFill>
                <a:latin typeface="Times New Roman" panose="02020603050405020304" pitchFamily="18" charset="0"/>
                <a:ea typeface="MS Gothic" panose="020B0609070205080204" pitchFamily="49" charset="-128"/>
              </a:defRPr>
            </a:lvl2pPr>
            <a:lvl3pPr marL="1143000" indent="-228600" eaLnBrk="0" hangingPunct="0">
              <a:tabLst>
                <a:tab pos="0" algn="l"/>
                <a:tab pos="563563" algn="l"/>
                <a:tab pos="1128713" algn="l"/>
                <a:tab pos="1695450" algn="l"/>
                <a:tab pos="2262188" algn="l"/>
                <a:tab pos="2827338" algn="l"/>
                <a:tab pos="3394075" algn="l"/>
                <a:tab pos="3959225" algn="l"/>
                <a:tab pos="4525963" algn="l"/>
                <a:tab pos="5091113" algn="l"/>
                <a:tab pos="5657850" algn="l"/>
                <a:tab pos="6224588" algn="l"/>
                <a:tab pos="6789738" algn="l"/>
                <a:tab pos="7356475" algn="l"/>
                <a:tab pos="7921625" algn="l"/>
                <a:tab pos="8488363" algn="l"/>
                <a:tab pos="9055100" algn="l"/>
                <a:tab pos="9620250" algn="l"/>
                <a:tab pos="10186988" algn="l"/>
                <a:tab pos="10752138" algn="l"/>
                <a:tab pos="11318875" algn="l"/>
                <a:tab pos="11857038" algn="l"/>
              </a:tabLst>
              <a:defRPr sz="3000">
                <a:solidFill>
                  <a:schemeClr val="bg1"/>
                </a:solidFill>
                <a:latin typeface="Times New Roman" panose="02020603050405020304" pitchFamily="18" charset="0"/>
                <a:ea typeface="MS Gothic" panose="020B0609070205080204" pitchFamily="49" charset="-128"/>
              </a:defRPr>
            </a:lvl3pPr>
            <a:lvl4pPr marL="1600200" indent="-228600" eaLnBrk="0" hangingPunct="0">
              <a:tabLst>
                <a:tab pos="0" algn="l"/>
                <a:tab pos="563563" algn="l"/>
                <a:tab pos="1128713" algn="l"/>
                <a:tab pos="1695450" algn="l"/>
                <a:tab pos="2262188" algn="l"/>
                <a:tab pos="2827338" algn="l"/>
                <a:tab pos="3394075" algn="l"/>
                <a:tab pos="3959225" algn="l"/>
                <a:tab pos="4525963" algn="l"/>
                <a:tab pos="5091113" algn="l"/>
                <a:tab pos="5657850" algn="l"/>
                <a:tab pos="6224588" algn="l"/>
                <a:tab pos="6789738" algn="l"/>
                <a:tab pos="7356475" algn="l"/>
                <a:tab pos="7921625" algn="l"/>
                <a:tab pos="8488363" algn="l"/>
                <a:tab pos="9055100" algn="l"/>
                <a:tab pos="9620250" algn="l"/>
                <a:tab pos="10186988" algn="l"/>
                <a:tab pos="10752138" algn="l"/>
                <a:tab pos="11318875" algn="l"/>
                <a:tab pos="11857038" algn="l"/>
              </a:tabLst>
              <a:defRPr sz="3000">
                <a:solidFill>
                  <a:schemeClr val="bg1"/>
                </a:solidFill>
                <a:latin typeface="Times New Roman" panose="02020603050405020304" pitchFamily="18" charset="0"/>
                <a:ea typeface="MS Gothic" panose="020B0609070205080204" pitchFamily="49" charset="-128"/>
              </a:defRPr>
            </a:lvl4pPr>
            <a:lvl5pPr marL="2057400" indent="-228600" eaLnBrk="0" hangingPunct="0">
              <a:tabLst>
                <a:tab pos="0" algn="l"/>
                <a:tab pos="563563" algn="l"/>
                <a:tab pos="1128713" algn="l"/>
                <a:tab pos="1695450" algn="l"/>
                <a:tab pos="2262188" algn="l"/>
                <a:tab pos="2827338" algn="l"/>
                <a:tab pos="3394075" algn="l"/>
                <a:tab pos="3959225" algn="l"/>
                <a:tab pos="4525963" algn="l"/>
                <a:tab pos="5091113" algn="l"/>
                <a:tab pos="5657850" algn="l"/>
                <a:tab pos="6224588" algn="l"/>
                <a:tab pos="6789738" algn="l"/>
                <a:tab pos="7356475" algn="l"/>
                <a:tab pos="7921625" algn="l"/>
                <a:tab pos="8488363" algn="l"/>
                <a:tab pos="9055100" algn="l"/>
                <a:tab pos="9620250" algn="l"/>
                <a:tab pos="10186988" algn="l"/>
                <a:tab pos="10752138" algn="l"/>
                <a:tab pos="11318875" algn="l"/>
                <a:tab pos="11857038" algn="l"/>
              </a:tabLst>
              <a:defRPr sz="3000">
                <a:solidFill>
                  <a:schemeClr val="bg1"/>
                </a:solidFill>
                <a:latin typeface="Times New Roman" panose="02020603050405020304" pitchFamily="18" charset="0"/>
                <a:ea typeface="MS Gothic" panose="020B0609070205080204" pitchFamily="49" charset="-128"/>
              </a:defRPr>
            </a:lvl5pPr>
            <a:lvl6pPr marL="2514600" indent="-228600" defTabSz="56515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563563" algn="l"/>
                <a:tab pos="1128713" algn="l"/>
                <a:tab pos="1695450" algn="l"/>
                <a:tab pos="2262188" algn="l"/>
                <a:tab pos="2827338" algn="l"/>
                <a:tab pos="3394075" algn="l"/>
                <a:tab pos="3959225" algn="l"/>
                <a:tab pos="4525963" algn="l"/>
                <a:tab pos="5091113" algn="l"/>
                <a:tab pos="5657850" algn="l"/>
                <a:tab pos="6224588" algn="l"/>
                <a:tab pos="6789738" algn="l"/>
                <a:tab pos="7356475" algn="l"/>
                <a:tab pos="7921625" algn="l"/>
                <a:tab pos="8488363" algn="l"/>
                <a:tab pos="9055100" algn="l"/>
                <a:tab pos="9620250" algn="l"/>
                <a:tab pos="10186988" algn="l"/>
                <a:tab pos="10752138" algn="l"/>
                <a:tab pos="11318875" algn="l"/>
                <a:tab pos="11857038" algn="l"/>
              </a:tabLst>
              <a:defRPr sz="3000">
                <a:solidFill>
                  <a:schemeClr val="bg1"/>
                </a:solidFill>
                <a:latin typeface="Times New Roman" panose="02020603050405020304" pitchFamily="18" charset="0"/>
                <a:ea typeface="MS Gothic" panose="020B0609070205080204" pitchFamily="49" charset="-128"/>
              </a:defRPr>
            </a:lvl6pPr>
            <a:lvl7pPr marL="2971800" indent="-228600" defTabSz="56515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563563" algn="l"/>
                <a:tab pos="1128713" algn="l"/>
                <a:tab pos="1695450" algn="l"/>
                <a:tab pos="2262188" algn="l"/>
                <a:tab pos="2827338" algn="l"/>
                <a:tab pos="3394075" algn="l"/>
                <a:tab pos="3959225" algn="l"/>
                <a:tab pos="4525963" algn="l"/>
                <a:tab pos="5091113" algn="l"/>
                <a:tab pos="5657850" algn="l"/>
                <a:tab pos="6224588" algn="l"/>
                <a:tab pos="6789738" algn="l"/>
                <a:tab pos="7356475" algn="l"/>
                <a:tab pos="7921625" algn="l"/>
                <a:tab pos="8488363" algn="l"/>
                <a:tab pos="9055100" algn="l"/>
                <a:tab pos="9620250" algn="l"/>
                <a:tab pos="10186988" algn="l"/>
                <a:tab pos="10752138" algn="l"/>
                <a:tab pos="11318875" algn="l"/>
                <a:tab pos="11857038" algn="l"/>
              </a:tabLst>
              <a:defRPr sz="3000">
                <a:solidFill>
                  <a:schemeClr val="bg1"/>
                </a:solidFill>
                <a:latin typeface="Times New Roman" panose="02020603050405020304" pitchFamily="18" charset="0"/>
                <a:ea typeface="MS Gothic" panose="020B0609070205080204" pitchFamily="49" charset="-128"/>
              </a:defRPr>
            </a:lvl7pPr>
            <a:lvl8pPr marL="3429000" indent="-228600" defTabSz="56515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563563" algn="l"/>
                <a:tab pos="1128713" algn="l"/>
                <a:tab pos="1695450" algn="l"/>
                <a:tab pos="2262188" algn="l"/>
                <a:tab pos="2827338" algn="l"/>
                <a:tab pos="3394075" algn="l"/>
                <a:tab pos="3959225" algn="l"/>
                <a:tab pos="4525963" algn="l"/>
                <a:tab pos="5091113" algn="l"/>
                <a:tab pos="5657850" algn="l"/>
                <a:tab pos="6224588" algn="l"/>
                <a:tab pos="6789738" algn="l"/>
                <a:tab pos="7356475" algn="l"/>
                <a:tab pos="7921625" algn="l"/>
                <a:tab pos="8488363" algn="l"/>
                <a:tab pos="9055100" algn="l"/>
                <a:tab pos="9620250" algn="l"/>
                <a:tab pos="10186988" algn="l"/>
                <a:tab pos="10752138" algn="l"/>
                <a:tab pos="11318875" algn="l"/>
                <a:tab pos="11857038" algn="l"/>
              </a:tabLst>
              <a:defRPr sz="3000">
                <a:solidFill>
                  <a:schemeClr val="bg1"/>
                </a:solidFill>
                <a:latin typeface="Times New Roman" panose="02020603050405020304" pitchFamily="18" charset="0"/>
                <a:ea typeface="MS Gothic" panose="020B0609070205080204" pitchFamily="49" charset="-128"/>
              </a:defRPr>
            </a:lvl8pPr>
            <a:lvl9pPr marL="3886200" indent="-228600" defTabSz="56515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563563" algn="l"/>
                <a:tab pos="1128713" algn="l"/>
                <a:tab pos="1695450" algn="l"/>
                <a:tab pos="2262188" algn="l"/>
                <a:tab pos="2827338" algn="l"/>
                <a:tab pos="3394075" algn="l"/>
                <a:tab pos="3959225" algn="l"/>
                <a:tab pos="4525963" algn="l"/>
                <a:tab pos="5091113" algn="l"/>
                <a:tab pos="5657850" algn="l"/>
                <a:tab pos="6224588" algn="l"/>
                <a:tab pos="6789738" algn="l"/>
                <a:tab pos="7356475" algn="l"/>
                <a:tab pos="7921625" algn="l"/>
                <a:tab pos="8488363" algn="l"/>
                <a:tab pos="9055100" algn="l"/>
                <a:tab pos="9620250" algn="l"/>
                <a:tab pos="10186988" algn="l"/>
                <a:tab pos="10752138" algn="l"/>
                <a:tab pos="11318875" algn="l"/>
                <a:tab pos="11857038" algn="l"/>
              </a:tabLst>
              <a:defRPr sz="3000">
                <a:solidFill>
                  <a:schemeClr val="bg1"/>
                </a:solidFill>
                <a:latin typeface="Times New Roman" panose="02020603050405020304" pitchFamily="18" charset="0"/>
                <a:ea typeface="MS Gothic" panose="020B0609070205080204" pitchFamily="49" charset="-128"/>
              </a:defRPr>
            </a:lvl9pPr>
          </a:lstStyle>
          <a:p>
            <a:pPr algn="just" defTabSz="593294">
              <a:spcBef>
                <a:spcPts val="263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r>
              <a:rPr lang="pt-BR" altLang="pt-BR" sz="54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INFORMAÇÕES</a:t>
            </a:r>
          </a:p>
        </p:txBody>
      </p:sp>
      <p:sp>
        <p:nvSpPr>
          <p:cNvPr id="8" name="Text Box 5">
            <a:extLst>
              <a:ext uri="{FF2B5EF4-FFF2-40B4-BE49-F238E27FC236}">
                <a16:creationId xmlns:a16="http://schemas.microsoft.com/office/drawing/2014/main" id="{52758C14-20BF-43D4-8240-C28711809E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66925" y="29433671"/>
            <a:ext cx="13373100" cy="955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118317" tIns="61525" rIns="118317" bIns="61525">
            <a:spAutoFit/>
          </a:bodyPr>
          <a:lstStyle>
            <a:lvl1pPr>
              <a:tabLst>
                <a:tab pos="0" algn="l"/>
                <a:tab pos="563563" algn="l"/>
                <a:tab pos="1128713" algn="l"/>
                <a:tab pos="1695450" algn="l"/>
                <a:tab pos="2262188" algn="l"/>
                <a:tab pos="2827338" algn="l"/>
                <a:tab pos="3394075" algn="l"/>
                <a:tab pos="3959225" algn="l"/>
                <a:tab pos="4525963" algn="l"/>
                <a:tab pos="5091113" algn="l"/>
                <a:tab pos="5657850" algn="l"/>
                <a:tab pos="6224588" algn="l"/>
                <a:tab pos="6789738" algn="l"/>
                <a:tab pos="7356475" algn="l"/>
                <a:tab pos="7921625" algn="l"/>
                <a:tab pos="8488363" algn="l"/>
                <a:tab pos="9055100" algn="l"/>
                <a:tab pos="9620250" algn="l"/>
                <a:tab pos="10186988" algn="l"/>
                <a:tab pos="10752138" algn="l"/>
                <a:tab pos="11318875" algn="l"/>
                <a:tab pos="11857038" algn="l"/>
              </a:tabLst>
              <a:defRPr sz="3100">
                <a:solidFill>
                  <a:schemeClr val="bg1"/>
                </a:solidFill>
                <a:latin typeface="Times New Roman" panose="02020603050405020304" pitchFamily="18" charset="0"/>
                <a:ea typeface="MS Gothic" panose="020B0609070205080204" pitchFamily="49" charset="-128"/>
              </a:defRPr>
            </a:lvl1pPr>
            <a:lvl2pPr marL="742950" indent="-285750">
              <a:tabLst>
                <a:tab pos="0" algn="l"/>
                <a:tab pos="563563" algn="l"/>
                <a:tab pos="1128713" algn="l"/>
                <a:tab pos="1695450" algn="l"/>
                <a:tab pos="2262188" algn="l"/>
                <a:tab pos="2827338" algn="l"/>
                <a:tab pos="3394075" algn="l"/>
                <a:tab pos="3959225" algn="l"/>
                <a:tab pos="4525963" algn="l"/>
                <a:tab pos="5091113" algn="l"/>
                <a:tab pos="5657850" algn="l"/>
                <a:tab pos="6224588" algn="l"/>
                <a:tab pos="6789738" algn="l"/>
                <a:tab pos="7356475" algn="l"/>
                <a:tab pos="7921625" algn="l"/>
                <a:tab pos="8488363" algn="l"/>
                <a:tab pos="9055100" algn="l"/>
                <a:tab pos="9620250" algn="l"/>
                <a:tab pos="10186988" algn="l"/>
                <a:tab pos="10752138" algn="l"/>
                <a:tab pos="11318875" algn="l"/>
                <a:tab pos="11857038" algn="l"/>
              </a:tabLst>
              <a:defRPr sz="3100">
                <a:solidFill>
                  <a:schemeClr val="bg1"/>
                </a:solidFill>
                <a:latin typeface="Times New Roman" panose="02020603050405020304" pitchFamily="18" charset="0"/>
                <a:ea typeface="MS Gothic" panose="020B0609070205080204" pitchFamily="49" charset="-128"/>
              </a:defRPr>
            </a:lvl2pPr>
            <a:lvl3pPr marL="1143000" indent="-228600">
              <a:tabLst>
                <a:tab pos="0" algn="l"/>
                <a:tab pos="563563" algn="l"/>
                <a:tab pos="1128713" algn="l"/>
                <a:tab pos="1695450" algn="l"/>
                <a:tab pos="2262188" algn="l"/>
                <a:tab pos="2827338" algn="l"/>
                <a:tab pos="3394075" algn="l"/>
                <a:tab pos="3959225" algn="l"/>
                <a:tab pos="4525963" algn="l"/>
                <a:tab pos="5091113" algn="l"/>
                <a:tab pos="5657850" algn="l"/>
                <a:tab pos="6224588" algn="l"/>
                <a:tab pos="6789738" algn="l"/>
                <a:tab pos="7356475" algn="l"/>
                <a:tab pos="7921625" algn="l"/>
                <a:tab pos="8488363" algn="l"/>
                <a:tab pos="9055100" algn="l"/>
                <a:tab pos="9620250" algn="l"/>
                <a:tab pos="10186988" algn="l"/>
                <a:tab pos="10752138" algn="l"/>
                <a:tab pos="11318875" algn="l"/>
                <a:tab pos="11857038" algn="l"/>
              </a:tabLst>
              <a:defRPr sz="3100">
                <a:solidFill>
                  <a:schemeClr val="bg1"/>
                </a:solidFill>
                <a:latin typeface="Times New Roman" panose="02020603050405020304" pitchFamily="18" charset="0"/>
                <a:ea typeface="MS Gothic" panose="020B0609070205080204" pitchFamily="49" charset="-128"/>
              </a:defRPr>
            </a:lvl3pPr>
            <a:lvl4pPr marL="1600200" indent="-228600">
              <a:tabLst>
                <a:tab pos="0" algn="l"/>
                <a:tab pos="563563" algn="l"/>
                <a:tab pos="1128713" algn="l"/>
                <a:tab pos="1695450" algn="l"/>
                <a:tab pos="2262188" algn="l"/>
                <a:tab pos="2827338" algn="l"/>
                <a:tab pos="3394075" algn="l"/>
                <a:tab pos="3959225" algn="l"/>
                <a:tab pos="4525963" algn="l"/>
                <a:tab pos="5091113" algn="l"/>
                <a:tab pos="5657850" algn="l"/>
                <a:tab pos="6224588" algn="l"/>
                <a:tab pos="6789738" algn="l"/>
                <a:tab pos="7356475" algn="l"/>
                <a:tab pos="7921625" algn="l"/>
                <a:tab pos="8488363" algn="l"/>
                <a:tab pos="9055100" algn="l"/>
                <a:tab pos="9620250" algn="l"/>
                <a:tab pos="10186988" algn="l"/>
                <a:tab pos="10752138" algn="l"/>
                <a:tab pos="11318875" algn="l"/>
                <a:tab pos="11857038" algn="l"/>
              </a:tabLst>
              <a:defRPr sz="3100">
                <a:solidFill>
                  <a:schemeClr val="bg1"/>
                </a:solidFill>
                <a:latin typeface="Times New Roman" panose="02020603050405020304" pitchFamily="18" charset="0"/>
                <a:ea typeface="MS Gothic" panose="020B0609070205080204" pitchFamily="49" charset="-128"/>
              </a:defRPr>
            </a:lvl4pPr>
            <a:lvl5pPr marL="2057400" indent="-228600">
              <a:tabLst>
                <a:tab pos="0" algn="l"/>
                <a:tab pos="563563" algn="l"/>
                <a:tab pos="1128713" algn="l"/>
                <a:tab pos="1695450" algn="l"/>
                <a:tab pos="2262188" algn="l"/>
                <a:tab pos="2827338" algn="l"/>
                <a:tab pos="3394075" algn="l"/>
                <a:tab pos="3959225" algn="l"/>
                <a:tab pos="4525963" algn="l"/>
                <a:tab pos="5091113" algn="l"/>
                <a:tab pos="5657850" algn="l"/>
                <a:tab pos="6224588" algn="l"/>
                <a:tab pos="6789738" algn="l"/>
                <a:tab pos="7356475" algn="l"/>
                <a:tab pos="7921625" algn="l"/>
                <a:tab pos="8488363" algn="l"/>
                <a:tab pos="9055100" algn="l"/>
                <a:tab pos="9620250" algn="l"/>
                <a:tab pos="10186988" algn="l"/>
                <a:tab pos="10752138" algn="l"/>
                <a:tab pos="11318875" algn="l"/>
                <a:tab pos="11857038" algn="l"/>
              </a:tabLst>
              <a:defRPr sz="3100">
                <a:solidFill>
                  <a:schemeClr val="bg1"/>
                </a:solidFill>
                <a:latin typeface="Times New Roman" panose="02020603050405020304" pitchFamily="18" charset="0"/>
                <a:ea typeface="MS Gothic" panose="020B0609070205080204" pitchFamily="49" charset="-128"/>
              </a:defRPr>
            </a:lvl5pPr>
            <a:lvl6pPr marL="2514600" indent="-228600" defTabSz="592138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563563" algn="l"/>
                <a:tab pos="1128713" algn="l"/>
                <a:tab pos="1695450" algn="l"/>
                <a:tab pos="2262188" algn="l"/>
                <a:tab pos="2827338" algn="l"/>
                <a:tab pos="3394075" algn="l"/>
                <a:tab pos="3959225" algn="l"/>
                <a:tab pos="4525963" algn="l"/>
                <a:tab pos="5091113" algn="l"/>
                <a:tab pos="5657850" algn="l"/>
                <a:tab pos="6224588" algn="l"/>
                <a:tab pos="6789738" algn="l"/>
                <a:tab pos="7356475" algn="l"/>
                <a:tab pos="7921625" algn="l"/>
                <a:tab pos="8488363" algn="l"/>
                <a:tab pos="9055100" algn="l"/>
                <a:tab pos="9620250" algn="l"/>
                <a:tab pos="10186988" algn="l"/>
                <a:tab pos="10752138" algn="l"/>
                <a:tab pos="11318875" algn="l"/>
                <a:tab pos="11857038" algn="l"/>
              </a:tabLst>
              <a:defRPr sz="3100">
                <a:solidFill>
                  <a:schemeClr val="bg1"/>
                </a:solidFill>
                <a:latin typeface="Times New Roman" panose="02020603050405020304" pitchFamily="18" charset="0"/>
                <a:ea typeface="MS Gothic" panose="020B0609070205080204" pitchFamily="49" charset="-128"/>
              </a:defRPr>
            </a:lvl6pPr>
            <a:lvl7pPr marL="2971800" indent="-228600" defTabSz="592138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563563" algn="l"/>
                <a:tab pos="1128713" algn="l"/>
                <a:tab pos="1695450" algn="l"/>
                <a:tab pos="2262188" algn="l"/>
                <a:tab pos="2827338" algn="l"/>
                <a:tab pos="3394075" algn="l"/>
                <a:tab pos="3959225" algn="l"/>
                <a:tab pos="4525963" algn="l"/>
                <a:tab pos="5091113" algn="l"/>
                <a:tab pos="5657850" algn="l"/>
                <a:tab pos="6224588" algn="l"/>
                <a:tab pos="6789738" algn="l"/>
                <a:tab pos="7356475" algn="l"/>
                <a:tab pos="7921625" algn="l"/>
                <a:tab pos="8488363" algn="l"/>
                <a:tab pos="9055100" algn="l"/>
                <a:tab pos="9620250" algn="l"/>
                <a:tab pos="10186988" algn="l"/>
                <a:tab pos="10752138" algn="l"/>
                <a:tab pos="11318875" algn="l"/>
                <a:tab pos="11857038" algn="l"/>
              </a:tabLst>
              <a:defRPr sz="3100">
                <a:solidFill>
                  <a:schemeClr val="bg1"/>
                </a:solidFill>
                <a:latin typeface="Times New Roman" panose="02020603050405020304" pitchFamily="18" charset="0"/>
                <a:ea typeface="MS Gothic" panose="020B0609070205080204" pitchFamily="49" charset="-128"/>
              </a:defRPr>
            </a:lvl7pPr>
            <a:lvl8pPr marL="3429000" indent="-228600" defTabSz="592138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563563" algn="l"/>
                <a:tab pos="1128713" algn="l"/>
                <a:tab pos="1695450" algn="l"/>
                <a:tab pos="2262188" algn="l"/>
                <a:tab pos="2827338" algn="l"/>
                <a:tab pos="3394075" algn="l"/>
                <a:tab pos="3959225" algn="l"/>
                <a:tab pos="4525963" algn="l"/>
                <a:tab pos="5091113" algn="l"/>
                <a:tab pos="5657850" algn="l"/>
                <a:tab pos="6224588" algn="l"/>
                <a:tab pos="6789738" algn="l"/>
                <a:tab pos="7356475" algn="l"/>
                <a:tab pos="7921625" algn="l"/>
                <a:tab pos="8488363" algn="l"/>
                <a:tab pos="9055100" algn="l"/>
                <a:tab pos="9620250" algn="l"/>
                <a:tab pos="10186988" algn="l"/>
                <a:tab pos="10752138" algn="l"/>
                <a:tab pos="11318875" algn="l"/>
                <a:tab pos="11857038" algn="l"/>
              </a:tabLst>
              <a:defRPr sz="3100">
                <a:solidFill>
                  <a:schemeClr val="bg1"/>
                </a:solidFill>
                <a:latin typeface="Times New Roman" panose="02020603050405020304" pitchFamily="18" charset="0"/>
                <a:ea typeface="MS Gothic" panose="020B0609070205080204" pitchFamily="49" charset="-128"/>
              </a:defRPr>
            </a:lvl8pPr>
            <a:lvl9pPr marL="3886200" indent="-228600" defTabSz="592138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563563" algn="l"/>
                <a:tab pos="1128713" algn="l"/>
                <a:tab pos="1695450" algn="l"/>
                <a:tab pos="2262188" algn="l"/>
                <a:tab pos="2827338" algn="l"/>
                <a:tab pos="3394075" algn="l"/>
                <a:tab pos="3959225" algn="l"/>
                <a:tab pos="4525963" algn="l"/>
                <a:tab pos="5091113" algn="l"/>
                <a:tab pos="5657850" algn="l"/>
                <a:tab pos="6224588" algn="l"/>
                <a:tab pos="6789738" algn="l"/>
                <a:tab pos="7356475" algn="l"/>
                <a:tab pos="7921625" algn="l"/>
                <a:tab pos="8488363" algn="l"/>
                <a:tab pos="9055100" algn="l"/>
                <a:tab pos="9620250" algn="l"/>
                <a:tab pos="10186988" algn="l"/>
                <a:tab pos="10752138" algn="l"/>
                <a:tab pos="11318875" algn="l"/>
                <a:tab pos="11857038" algn="l"/>
              </a:tabLst>
              <a:defRPr sz="3100">
                <a:solidFill>
                  <a:schemeClr val="bg1"/>
                </a:solidFill>
                <a:latin typeface="Times New Roman" panose="02020603050405020304" pitchFamily="18" charset="0"/>
                <a:ea typeface="MS Gothic" panose="020B0609070205080204" pitchFamily="49" charset="-128"/>
              </a:defRPr>
            </a:lvl9pPr>
          </a:lstStyle>
          <a:p>
            <a:pPr algn="just">
              <a:spcBef>
                <a:spcPts val="2638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pt-BR" altLang="pt-BR" sz="54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SEÇÕES</a:t>
            </a:r>
          </a:p>
        </p:txBody>
      </p:sp>
      <p:sp>
        <p:nvSpPr>
          <p:cNvPr id="9" name="Text Box 6">
            <a:extLst>
              <a:ext uri="{FF2B5EF4-FFF2-40B4-BE49-F238E27FC236}">
                <a16:creationId xmlns:a16="http://schemas.microsoft.com/office/drawing/2014/main" id="{4813F7CD-AE52-4378-9EC9-584B0ECC594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97088" y="9463463"/>
            <a:ext cx="13268325" cy="88331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118317" tIns="61525" rIns="118317" bIns="61525">
            <a:spAutoFit/>
          </a:bodyPr>
          <a:lstStyle>
            <a:lvl1pPr>
              <a:tabLst>
                <a:tab pos="0" algn="l"/>
                <a:tab pos="563563" algn="l"/>
                <a:tab pos="1128713" algn="l"/>
                <a:tab pos="1695450" algn="l"/>
                <a:tab pos="2262188" algn="l"/>
                <a:tab pos="2827338" algn="l"/>
                <a:tab pos="3394075" algn="l"/>
                <a:tab pos="3959225" algn="l"/>
                <a:tab pos="4525963" algn="l"/>
                <a:tab pos="5091113" algn="l"/>
                <a:tab pos="5657850" algn="l"/>
                <a:tab pos="6224588" algn="l"/>
                <a:tab pos="6789738" algn="l"/>
                <a:tab pos="7356475" algn="l"/>
                <a:tab pos="7921625" algn="l"/>
                <a:tab pos="8488363" algn="l"/>
                <a:tab pos="9055100" algn="l"/>
                <a:tab pos="9620250" algn="l"/>
                <a:tab pos="10186988" algn="l"/>
                <a:tab pos="10752138" algn="l"/>
                <a:tab pos="11318875" algn="l"/>
                <a:tab pos="11857038" algn="l"/>
              </a:tabLst>
              <a:defRPr sz="3100">
                <a:solidFill>
                  <a:schemeClr val="bg1"/>
                </a:solidFill>
                <a:latin typeface="Times New Roman" panose="02020603050405020304" pitchFamily="18" charset="0"/>
                <a:ea typeface="MS Gothic" panose="020B0609070205080204" pitchFamily="49" charset="-128"/>
              </a:defRPr>
            </a:lvl1pPr>
            <a:lvl2pPr marL="742950" indent="-285750">
              <a:tabLst>
                <a:tab pos="0" algn="l"/>
                <a:tab pos="563563" algn="l"/>
                <a:tab pos="1128713" algn="l"/>
                <a:tab pos="1695450" algn="l"/>
                <a:tab pos="2262188" algn="l"/>
                <a:tab pos="2827338" algn="l"/>
                <a:tab pos="3394075" algn="l"/>
                <a:tab pos="3959225" algn="l"/>
                <a:tab pos="4525963" algn="l"/>
                <a:tab pos="5091113" algn="l"/>
                <a:tab pos="5657850" algn="l"/>
                <a:tab pos="6224588" algn="l"/>
                <a:tab pos="6789738" algn="l"/>
                <a:tab pos="7356475" algn="l"/>
                <a:tab pos="7921625" algn="l"/>
                <a:tab pos="8488363" algn="l"/>
                <a:tab pos="9055100" algn="l"/>
                <a:tab pos="9620250" algn="l"/>
                <a:tab pos="10186988" algn="l"/>
                <a:tab pos="10752138" algn="l"/>
                <a:tab pos="11318875" algn="l"/>
                <a:tab pos="11857038" algn="l"/>
              </a:tabLst>
              <a:defRPr sz="3100">
                <a:solidFill>
                  <a:schemeClr val="bg1"/>
                </a:solidFill>
                <a:latin typeface="Times New Roman" panose="02020603050405020304" pitchFamily="18" charset="0"/>
                <a:ea typeface="MS Gothic" panose="020B0609070205080204" pitchFamily="49" charset="-128"/>
              </a:defRPr>
            </a:lvl2pPr>
            <a:lvl3pPr marL="1143000" indent="-228600">
              <a:tabLst>
                <a:tab pos="0" algn="l"/>
                <a:tab pos="563563" algn="l"/>
                <a:tab pos="1128713" algn="l"/>
                <a:tab pos="1695450" algn="l"/>
                <a:tab pos="2262188" algn="l"/>
                <a:tab pos="2827338" algn="l"/>
                <a:tab pos="3394075" algn="l"/>
                <a:tab pos="3959225" algn="l"/>
                <a:tab pos="4525963" algn="l"/>
                <a:tab pos="5091113" algn="l"/>
                <a:tab pos="5657850" algn="l"/>
                <a:tab pos="6224588" algn="l"/>
                <a:tab pos="6789738" algn="l"/>
                <a:tab pos="7356475" algn="l"/>
                <a:tab pos="7921625" algn="l"/>
                <a:tab pos="8488363" algn="l"/>
                <a:tab pos="9055100" algn="l"/>
                <a:tab pos="9620250" algn="l"/>
                <a:tab pos="10186988" algn="l"/>
                <a:tab pos="10752138" algn="l"/>
                <a:tab pos="11318875" algn="l"/>
                <a:tab pos="11857038" algn="l"/>
              </a:tabLst>
              <a:defRPr sz="3100">
                <a:solidFill>
                  <a:schemeClr val="bg1"/>
                </a:solidFill>
                <a:latin typeface="Times New Roman" panose="02020603050405020304" pitchFamily="18" charset="0"/>
                <a:ea typeface="MS Gothic" panose="020B0609070205080204" pitchFamily="49" charset="-128"/>
              </a:defRPr>
            </a:lvl3pPr>
            <a:lvl4pPr marL="1600200" indent="-228600">
              <a:tabLst>
                <a:tab pos="0" algn="l"/>
                <a:tab pos="563563" algn="l"/>
                <a:tab pos="1128713" algn="l"/>
                <a:tab pos="1695450" algn="l"/>
                <a:tab pos="2262188" algn="l"/>
                <a:tab pos="2827338" algn="l"/>
                <a:tab pos="3394075" algn="l"/>
                <a:tab pos="3959225" algn="l"/>
                <a:tab pos="4525963" algn="l"/>
                <a:tab pos="5091113" algn="l"/>
                <a:tab pos="5657850" algn="l"/>
                <a:tab pos="6224588" algn="l"/>
                <a:tab pos="6789738" algn="l"/>
                <a:tab pos="7356475" algn="l"/>
                <a:tab pos="7921625" algn="l"/>
                <a:tab pos="8488363" algn="l"/>
                <a:tab pos="9055100" algn="l"/>
                <a:tab pos="9620250" algn="l"/>
                <a:tab pos="10186988" algn="l"/>
                <a:tab pos="10752138" algn="l"/>
                <a:tab pos="11318875" algn="l"/>
                <a:tab pos="11857038" algn="l"/>
              </a:tabLst>
              <a:defRPr sz="3100">
                <a:solidFill>
                  <a:schemeClr val="bg1"/>
                </a:solidFill>
                <a:latin typeface="Times New Roman" panose="02020603050405020304" pitchFamily="18" charset="0"/>
                <a:ea typeface="MS Gothic" panose="020B0609070205080204" pitchFamily="49" charset="-128"/>
              </a:defRPr>
            </a:lvl4pPr>
            <a:lvl5pPr marL="2057400" indent="-228600">
              <a:tabLst>
                <a:tab pos="0" algn="l"/>
                <a:tab pos="563563" algn="l"/>
                <a:tab pos="1128713" algn="l"/>
                <a:tab pos="1695450" algn="l"/>
                <a:tab pos="2262188" algn="l"/>
                <a:tab pos="2827338" algn="l"/>
                <a:tab pos="3394075" algn="l"/>
                <a:tab pos="3959225" algn="l"/>
                <a:tab pos="4525963" algn="l"/>
                <a:tab pos="5091113" algn="l"/>
                <a:tab pos="5657850" algn="l"/>
                <a:tab pos="6224588" algn="l"/>
                <a:tab pos="6789738" algn="l"/>
                <a:tab pos="7356475" algn="l"/>
                <a:tab pos="7921625" algn="l"/>
                <a:tab pos="8488363" algn="l"/>
                <a:tab pos="9055100" algn="l"/>
                <a:tab pos="9620250" algn="l"/>
                <a:tab pos="10186988" algn="l"/>
                <a:tab pos="10752138" algn="l"/>
                <a:tab pos="11318875" algn="l"/>
                <a:tab pos="11857038" algn="l"/>
              </a:tabLst>
              <a:defRPr sz="3100">
                <a:solidFill>
                  <a:schemeClr val="bg1"/>
                </a:solidFill>
                <a:latin typeface="Times New Roman" panose="02020603050405020304" pitchFamily="18" charset="0"/>
                <a:ea typeface="MS Gothic" panose="020B0609070205080204" pitchFamily="49" charset="-128"/>
              </a:defRPr>
            </a:lvl5pPr>
            <a:lvl6pPr marL="2514600" indent="-228600" defTabSz="592138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563563" algn="l"/>
                <a:tab pos="1128713" algn="l"/>
                <a:tab pos="1695450" algn="l"/>
                <a:tab pos="2262188" algn="l"/>
                <a:tab pos="2827338" algn="l"/>
                <a:tab pos="3394075" algn="l"/>
                <a:tab pos="3959225" algn="l"/>
                <a:tab pos="4525963" algn="l"/>
                <a:tab pos="5091113" algn="l"/>
                <a:tab pos="5657850" algn="l"/>
                <a:tab pos="6224588" algn="l"/>
                <a:tab pos="6789738" algn="l"/>
                <a:tab pos="7356475" algn="l"/>
                <a:tab pos="7921625" algn="l"/>
                <a:tab pos="8488363" algn="l"/>
                <a:tab pos="9055100" algn="l"/>
                <a:tab pos="9620250" algn="l"/>
                <a:tab pos="10186988" algn="l"/>
                <a:tab pos="10752138" algn="l"/>
                <a:tab pos="11318875" algn="l"/>
                <a:tab pos="11857038" algn="l"/>
              </a:tabLst>
              <a:defRPr sz="3100">
                <a:solidFill>
                  <a:schemeClr val="bg1"/>
                </a:solidFill>
                <a:latin typeface="Times New Roman" panose="02020603050405020304" pitchFamily="18" charset="0"/>
                <a:ea typeface="MS Gothic" panose="020B0609070205080204" pitchFamily="49" charset="-128"/>
              </a:defRPr>
            </a:lvl6pPr>
            <a:lvl7pPr marL="2971800" indent="-228600" defTabSz="592138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563563" algn="l"/>
                <a:tab pos="1128713" algn="l"/>
                <a:tab pos="1695450" algn="l"/>
                <a:tab pos="2262188" algn="l"/>
                <a:tab pos="2827338" algn="l"/>
                <a:tab pos="3394075" algn="l"/>
                <a:tab pos="3959225" algn="l"/>
                <a:tab pos="4525963" algn="l"/>
                <a:tab pos="5091113" algn="l"/>
                <a:tab pos="5657850" algn="l"/>
                <a:tab pos="6224588" algn="l"/>
                <a:tab pos="6789738" algn="l"/>
                <a:tab pos="7356475" algn="l"/>
                <a:tab pos="7921625" algn="l"/>
                <a:tab pos="8488363" algn="l"/>
                <a:tab pos="9055100" algn="l"/>
                <a:tab pos="9620250" algn="l"/>
                <a:tab pos="10186988" algn="l"/>
                <a:tab pos="10752138" algn="l"/>
                <a:tab pos="11318875" algn="l"/>
                <a:tab pos="11857038" algn="l"/>
              </a:tabLst>
              <a:defRPr sz="3100">
                <a:solidFill>
                  <a:schemeClr val="bg1"/>
                </a:solidFill>
                <a:latin typeface="Times New Roman" panose="02020603050405020304" pitchFamily="18" charset="0"/>
                <a:ea typeface="MS Gothic" panose="020B0609070205080204" pitchFamily="49" charset="-128"/>
              </a:defRPr>
            </a:lvl7pPr>
            <a:lvl8pPr marL="3429000" indent="-228600" defTabSz="592138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563563" algn="l"/>
                <a:tab pos="1128713" algn="l"/>
                <a:tab pos="1695450" algn="l"/>
                <a:tab pos="2262188" algn="l"/>
                <a:tab pos="2827338" algn="l"/>
                <a:tab pos="3394075" algn="l"/>
                <a:tab pos="3959225" algn="l"/>
                <a:tab pos="4525963" algn="l"/>
                <a:tab pos="5091113" algn="l"/>
                <a:tab pos="5657850" algn="l"/>
                <a:tab pos="6224588" algn="l"/>
                <a:tab pos="6789738" algn="l"/>
                <a:tab pos="7356475" algn="l"/>
                <a:tab pos="7921625" algn="l"/>
                <a:tab pos="8488363" algn="l"/>
                <a:tab pos="9055100" algn="l"/>
                <a:tab pos="9620250" algn="l"/>
                <a:tab pos="10186988" algn="l"/>
                <a:tab pos="10752138" algn="l"/>
                <a:tab pos="11318875" algn="l"/>
                <a:tab pos="11857038" algn="l"/>
              </a:tabLst>
              <a:defRPr sz="3100">
                <a:solidFill>
                  <a:schemeClr val="bg1"/>
                </a:solidFill>
                <a:latin typeface="Times New Roman" panose="02020603050405020304" pitchFamily="18" charset="0"/>
                <a:ea typeface="MS Gothic" panose="020B0609070205080204" pitchFamily="49" charset="-128"/>
              </a:defRPr>
            </a:lvl8pPr>
            <a:lvl9pPr marL="3886200" indent="-228600" defTabSz="592138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563563" algn="l"/>
                <a:tab pos="1128713" algn="l"/>
                <a:tab pos="1695450" algn="l"/>
                <a:tab pos="2262188" algn="l"/>
                <a:tab pos="2827338" algn="l"/>
                <a:tab pos="3394075" algn="l"/>
                <a:tab pos="3959225" algn="l"/>
                <a:tab pos="4525963" algn="l"/>
                <a:tab pos="5091113" algn="l"/>
                <a:tab pos="5657850" algn="l"/>
                <a:tab pos="6224588" algn="l"/>
                <a:tab pos="6789738" algn="l"/>
                <a:tab pos="7356475" algn="l"/>
                <a:tab pos="7921625" algn="l"/>
                <a:tab pos="8488363" algn="l"/>
                <a:tab pos="9055100" algn="l"/>
                <a:tab pos="9620250" algn="l"/>
                <a:tab pos="10186988" algn="l"/>
                <a:tab pos="10752138" algn="l"/>
                <a:tab pos="11318875" algn="l"/>
                <a:tab pos="11857038" algn="l"/>
              </a:tabLst>
              <a:defRPr sz="3100">
                <a:solidFill>
                  <a:schemeClr val="bg1"/>
                </a:solidFill>
                <a:latin typeface="Times New Roman" panose="02020603050405020304" pitchFamily="18" charset="0"/>
                <a:ea typeface="MS Gothic" panose="020B0609070205080204" pitchFamily="49" charset="-128"/>
              </a:defRPr>
            </a:lvl9pPr>
          </a:lstStyle>
          <a:p>
            <a:pPr algn="just">
              <a:lnSpc>
                <a:spcPct val="150000"/>
              </a:lnSpc>
              <a:spcBef>
                <a:spcPts val="197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pt-BR" altLang="pt-BR" sz="4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Este é um modelo de banner que descreve o estilo sugerido a ser usado na confecção dos banners para apresentação no INIC, EPG, INIC Jr, INID e ENEXUN 2025, que ocorrerá na UNIVAP nos dias 29 a 31 de outubro.</a:t>
            </a:r>
          </a:p>
          <a:p>
            <a:pPr algn="just">
              <a:lnSpc>
                <a:spcPct val="150000"/>
              </a:lnSpc>
              <a:spcBef>
                <a:spcPts val="197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pt-BR" altLang="pt-BR" sz="4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Sugerimos que os banners sigam este formato.</a:t>
            </a:r>
          </a:p>
          <a:p>
            <a:pPr algn="just">
              <a:lnSpc>
                <a:spcPct val="150000"/>
              </a:lnSpc>
              <a:spcBef>
                <a:spcPts val="197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en-GB" altLang="pt-BR" sz="4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 </a:t>
            </a:r>
            <a:r>
              <a:rPr lang="en-GB" altLang="pt-BR" sz="40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título</a:t>
            </a:r>
            <a:r>
              <a:rPr lang="en-GB" altLang="pt-BR" sz="4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do poster </a:t>
            </a:r>
            <a:r>
              <a:rPr lang="en-GB" altLang="pt-BR" sz="40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deve</a:t>
            </a:r>
            <a:r>
              <a:rPr lang="en-GB" altLang="pt-BR" sz="4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pt-BR" sz="40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estar</a:t>
            </a:r>
            <a:r>
              <a:rPr lang="en-GB" altLang="pt-BR" sz="4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pt-BR" sz="40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</a:t>
            </a:r>
            <a:r>
              <a:rPr lang="en-GB" altLang="pt-BR" sz="4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pt-BR" sz="40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caixa</a:t>
            </a:r>
            <a:r>
              <a:rPr lang="en-GB" altLang="pt-BR" sz="4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pt-BR" sz="40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alta</a:t>
            </a:r>
            <a:r>
              <a:rPr lang="en-GB" altLang="pt-BR" sz="4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pt-BR" sz="40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</a:t>
            </a:r>
            <a:r>
              <a:rPr lang="en-GB" altLang="pt-BR" sz="4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pt-BR" sz="40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fonte</a:t>
            </a:r>
            <a:r>
              <a:rPr lang="en-GB" altLang="pt-BR" sz="4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pt-BR" sz="40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calibri</a:t>
            </a:r>
            <a:r>
              <a:rPr lang="en-GB" altLang="pt-BR" sz="4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pt-BR" sz="40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tamanho</a:t>
            </a:r>
            <a:r>
              <a:rPr lang="en-GB" altLang="pt-BR" sz="4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 80 a 96 </a:t>
            </a:r>
            <a:r>
              <a:rPr lang="en-GB" altLang="pt-BR" sz="40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</a:t>
            </a:r>
            <a:r>
              <a:rPr lang="en-GB" altLang="pt-BR" sz="4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pt-BR" sz="40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negrito</a:t>
            </a:r>
            <a:r>
              <a:rPr lang="en-GB" altLang="pt-BR" sz="4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O </a:t>
            </a:r>
            <a:r>
              <a:rPr lang="en-GB" altLang="pt-BR" sz="40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espaço</a:t>
            </a:r>
            <a:r>
              <a:rPr lang="en-GB" altLang="pt-BR" sz="4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pt-BR" sz="40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disponível</a:t>
            </a:r>
            <a:r>
              <a:rPr lang="en-GB" altLang="pt-BR" sz="4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para o </a:t>
            </a:r>
            <a:r>
              <a:rPr lang="en-GB" altLang="pt-BR" sz="40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título</a:t>
            </a:r>
            <a:r>
              <a:rPr lang="en-GB" altLang="pt-BR" sz="4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pt-BR" sz="40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deverá</a:t>
            </a:r>
            <a:r>
              <a:rPr lang="en-GB" altLang="pt-BR" sz="4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pt-BR" sz="40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ser</a:t>
            </a:r>
            <a:r>
              <a:rPr lang="en-GB" altLang="pt-BR" sz="4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pt-BR" sz="40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mantido</a:t>
            </a:r>
            <a:r>
              <a:rPr lang="en-GB" altLang="pt-BR" sz="4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10" name="Text Box 7">
            <a:extLst>
              <a:ext uri="{FF2B5EF4-FFF2-40B4-BE49-F238E27FC236}">
                <a16:creationId xmlns:a16="http://schemas.microsoft.com/office/drawing/2014/main" id="{CEB8E4E6-CFBF-432B-8A51-6684796A3C4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63763" y="30475238"/>
            <a:ext cx="13328650" cy="100129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118317" tIns="61525" rIns="118317" bIns="61525">
            <a:spAutoFit/>
          </a:bodyPr>
          <a:lstStyle>
            <a:lvl1pPr>
              <a:tabLst>
                <a:tab pos="0" algn="l"/>
                <a:tab pos="563563" algn="l"/>
                <a:tab pos="1128713" algn="l"/>
                <a:tab pos="1695450" algn="l"/>
                <a:tab pos="2262188" algn="l"/>
                <a:tab pos="2827338" algn="l"/>
                <a:tab pos="3394075" algn="l"/>
                <a:tab pos="3959225" algn="l"/>
                <a:tab pos="4525963" algn="l"/>
                <a:tab pos="5091113" algn="l"/>
                <a:tab pos="5657850" algn="l"/>
                <a:tab pos="6224588" algn="l"/>
                <a:tab pos="6789738" algn="l"/>
                <a:tab pos="7356475" algn="l"/>
                <a:tab pos="7921625" algn="l"/>
                <a:tab pos="8488363" algn="l"/>
                <a:tab pos="9055100" algn="l"/>
                <a:tab pos="9620250" algn="l"/>
                <a:tab pos="10186988" algn="l"/>
                <a:tab pos="10752138" algn="l"/>
                <a:tab pos="11318875" algn="l"/>
                <a:tab pos="11857038" algn="l"/>
              </a:tabLst>
              <a:defRPr sz="3100">
                <a:solidFill>
                  <a:schemeClr val="bg1"/>
                </a:solidFill>
                <a:latin typeface="Times New Roman" panose="02020603050405020304" pitchFamily="18" charset="0"/>
                <a:ea typeface="MS Gothic" panose="020B0609070205080204" pitchFamily="49" charset="-128"/>
              </a:defRPr>
            </a:lvl1pPr>
            <a:lvl2pPr marL="742950" indent="-285750">
              <a:tabLst>
                <a:tab pos="0" algn="l"/>
                <a:tab pos="563563" algn="l"/>
                <a:tab pos="1128713" algn="l"/>
                <a:tab pos="1695450" algn="l"/>
                <a:tab pos="2262188" algn="l"/>
                <a:tab pos="2827338" algn="l"/>
                <a:tab pos="3394075" algn="l"/>
                <a:tab pos="3959225" algn="l"/>
                <a:tab pos="4525963" algn="l"/>
                <a:tab pos="5091113" algn="l"/>
                <a:tab pos="5657850" algn="l"/>
                <a:tab pos="6224588" algn="l"/>
                <a:tab pos="6789738" algn="l"/>
                <a:tab pos="7356475" algn="l"/>
                <a:tab pos="7921625" algn="l"/>
                <a:tab pos="8488363" algn="l"/>
                <a:tab pos="9055100" algn="l"/>
                <a:tab pos="9620250" algn="l"/>
                <a:tab pos="10186988" algn="l"/>
                <a:tab pos="10752138" algn="l"/>
                <a:tab pos="11318875" algn="l"/>
                <a:tab pos="11857038" algn="l"/>
              </a:tabLst>
              <a:defRPr sz="3100">
                <a:solidFill>
                  <a:schemeClr val="bg1"/>
                </a:solidFill>
                <a:latin typeface="Times New Roman" panose="02020603050405020304" pitchFamily="18" charset="0"/>
                <a:ea typeface="MS Gothic" panose="020B0609070205080204" pitchFamily="49" charset="-128"/>
              </a:defRPr>
            </a:lvl2pPr>
            <a:lvl3pPr marL="1143000" indent="-228600">
              <a:tabLst>
                <a:tab pos="0" algn="l"/>
                <a:tab pos="563563" algn="l"/>
                <a:tab pos="1128713" algn="l"/>
                <a:tab pos="1695450" algn="l"/>
                <a:tab pos="2262188" algn="l"/>
                <a:tab pos="2827338" algn="l"/>
                <a:tab pos="3394075" algn="l"/>
                <a:tab pos="3959225" algn="l"/>
                <a:tab pos="4525963" algn="l"/>
                <a:tab pos="5091113" algn="l"/>
                <a:tab pos="5657850" algn="l"/>
                <a:tab pos="6224588" algn="l"/>
                <a:tab pos="6789738" algn="l"/>
                <a:tab pos="7356475" algn="l"/>
                <a:tab pos="7921625" algn="l"/>
                <a:tab pos="8488363" algn="l"/>
                <a:tab pos="9055100" algn="l"/>
                <a:tab pos="9620250" algn="l"/>
                <a:tab pos="10186988" algn="l"/>
                <a:tab pos="10752138" algn="l"/>
                <a:tab pos="11318875" algn="l"/>
                <a:tab pos="11857038" algn="l"/>
              </a:tabLst>
              <a:defRPr sz="3100">
                <a:solidFill>
                  <a:schemeClr val="bg1"/>
                </a:solidFill>
                <a:latin typeface="Times New Roman" panose="02020603050405020304" pitchFamily="18" charset="0"/>
                <a:ea typeface="MS Gothic" panose="020B0609070205080204" pitchFamily="49" charset="-128"/>
              </a:defRPr>
            </a:lvl3pPr>
            <a:lvl4pPr marL="1600200" indent="-228600">
              <a:tabLst>
                <a:tab pos="0" algn="l"/>
                <a:tab pos="563563" algn="l"/>
                <a:tab pos="1128713" algn="l"/>
                <a:tab pos="1695450" algn="l"/>
                <a:tab pos="2262188" algn="l"/>
                <a:tab pos="2827338" algn="l"/>
                <a:tab pos="3394075" algn="l"/>
                <a:tab pos="3959225" algn="l"/>
                <a:tab pos="4525963" algn="l"/>
                <a:tab pos="5091113" algn="l"/>
                <a:tab pos="5657850" algn="l"/>
                <a:tab pos="6224588" algn="l"/>
                <a:tab pos="6789738" algn="l"/>
                <a:tab pos="7356475" algn="l"/>
                <a:tab pos="7921625" algn="l"/>
                <a:tab pos="8488363" algn="l"/>
                <a:tab pos="9055100" algn="l"/>
                <a:tab pos="9620250" algn="l"/>
                <a:tab pos="10186988" algn="l"/>
                <a:tab pos="10752138" algn="l"/>
                <a:tab pos="11318875" algn="l"/>
                <a:tab pos="11857038" algn="l"/>
              </a:tabLst>
              <a:defRPr sz="3100">
                <a:solidFill>
                  <a:schemeClr val="bg1"/>
                </a:solidFill>
                <a:latin typeface="Times New Roman" panose="02020603050405020304" pitchFamily="18" charset="0"/>
                <a:ea typeface="MS Gothic" panose="020B0609070205080204" pitchFamily="49" charset="-128"/>
              </a:defRPr>
            </a:lvl4pPr>
            <a:lvl5pPr marL="2057400" indent="-228600">
              <a:tabLst>
                <a:tab pos="0" algn="l"/>
                <a:tab pos="563563" algn="l"/>
                <a:tab pos="1128713" algn="l"/>
                <a:tab pos="1695450" algn="l"/>
                <a:tab pos="2262188" algn="l"/>
                <a:tab pos="2827338" algn="l"/>
                <a:tab pos="3394075" algn="l"/>
                <a:tab pos="3959225" algn="l"/>
                <a:tab pos="4525963" algn="l"/>
                <a:tab pos="5091113" algn="l"/>
                <a:tab pos="5657850" algn="l"/>
                <a:tab pos="6224588" algn="l"/>
                <a:tab pos="6789738" algn="l"/>
                <a:tab pos="7356475" algn="l"/>
                <a:tab pos="7921625" algn="l"/>
                <a:tab pos="8488363" algn="l"/>
                <a:tab pos="9055100" algn="l"/>
                <a:tab pos="9620250" algn="l"/>
                <a:tab pos="10186988" algn="l"/>
                <a:tab pos="10752138" algn="l"/>
                <a:tab pos="11318875" algn="l"/>
                <a:tab pos="11857038" algn="l"/>
              </a:tabLst>
              <a:defRPr sz="3100">
                <a:solidFill>
                  <a:schemeClr val="bg1"/>
                </a:solidFill>
                <a:latin typeface="Times New Roman" panose="02020603050405020304" pitchFamily="18" charset="0"/>
                <a:ea typeface="MS Gothic" panose="020B0609070205080204" pitchFamily="49" charset="-128"/>
              </a:defRPr>
            </a:lvl5pPr>
            <a:lvl6pPr marL="2514600" indent="-228600" defTabSz="592138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563563" algn="l"/>
                <a:tab pos="1128713" algn="l"/>
                <a:tab pos="1695450" algn="l"/>
                <a:tab pos="2262188" algn="l"/>
                <a:tab pos="2827338" algn="l"/>
                <a:tab pos="3394075" algn="l"/>
                <a:tab pos="3959225" algn="l"/>
                <a:tab pos="4525963" algn="l"/>
                <a:tab pos="5091113" algn="l"/>
                <a:tab pos="5657850" algn="l"/>
                <a:tab pos="6224588" algn="l"/>
                <a:tab pos="6789738" algn="l"/>
                <a:tab pos="7356475" algn="l"/>
                <a:tab pos="7921625" algn="l"/>
                <a:tab pos="8488363" algn="l"/>
                <a:tab pos="9055100" algn="l"/>
                <a:tab pos="9620250" algn="l"/>
                <a:tab pos="10186988" algn="l"/>
                <a:tab pos="10752138" algn="l"/>
                <a:tab pos="11318875" algn="l"/>
                <a:tab pos="11857038" algn="l"/>
              </a:tabLst>
              <a:defRPr sz="3100">
                <a:solidFill>
                  <a:schemeClr val="bg1"/>
                </a:solidFill>
                <a:latin typeface="Times New Roman" panose="02020603050405020304" pitchFamily="18" charset="0"/>
                <a:ea typeface="MS Gothic" panose="020B0609070205080204" pitchFamily="49" charset="-128"/>
              </a:defRPr>
            </a:lvl6pPr>
            <a:lvl7pPr marL="2971800" indent="-228600" defTabSz="592138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563563" algn="l"/>
                <a:tab pos="1128713" algn="l"/>
                <a:tab pos="1695450" algn="l"/>
                <a:tab pos="2262188" algn="l"/>
                <a:tab pos="2827338" algn="l"/>
                <a:tab pos="3394075" algn="l"/>
                <a:tab pos="3959225" algn="l"/>
                <a:tab pos="4525963" algn="l"/>
                <a:tab pos="5091113" algn="l"/>
                <a:tab pos="5657850" algn="l"/>
                <a:tab pos="6224588" algn="l"/>
                <a:tab pos="6789738" algn="l"/>
                <a:tab pos="7356475" algn="l"/>
                <a:tab pos="7921625" algn="l"/>
                <a:tab pos="8488363" algn="l"/>
                <a:tab pos="9055100" algn="l"/>
                <a:tab pos="9620250" algn="l"/>
                <a:tab pos="10186988" algn="l"/>
                <a:tab pos="10752138" algn="l"/>
                <a:tab pos="11318875" algn="l"/>
                <a:tab pos="11857038" algn="l"/>
              </a:tabLst>
              <a:defRPr sz="3100">
                <a:solidFill>
                  <a:schemeClr val="bg1"/>
                </a:solidFill>
                <a:latin typeface="Times New Roman" panose="02020603050405020304" pitchFamily="18" charset="0"/>
                <a:ea typeface="MS Gothic" panose="020B0609070205080204" pitchFamily="49" charset="-128"/>
              </a:defRPr>
            </a:lvl7pPr>
            <a:lvl8pPr marL="3429000" indent="-228600" defTabSz="592138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563563" algn="l"/>
                <a:tab pos="1128713" algn="l"/>
                <a:tab pos="1695450" algn="l"/>
                <a:tab pos="2262188" algn="l"/>
                <a:tab pos="2827338" algn="l"/>
                <a:tab pos="3394075" algn="l"/>
                <a:tab pos="3959225" algn="l"/>
                <a:tab pos="4525963" algn="l"/>
                <a:tab pos="5091113" algn="l"/>
                <a:tab pos="5657850" algn="l"/>
                <a:tab pos="6224588" algn="l"/>
                <a:tab pos="6789738" algn="l"/>
                <a:tab pos="7356475" algn="l"/>
                <a:tab pos="7921625" algn="l"/>
                <a:tab pos="8488363" algn="l"/>
                <a:tab pos="9055100" algn="l"/>
                <a:tab pos="9620250" algn="l"/>
                <a:tab pos="10186988" algn="l"/>
                <a:tab pos="10752138" algn="l"/>
                <a:tab pos="11318875" algn="l"/>
                <a:tab pos="11857038" algn="l"/>
              </a:tabLst>
              <a:defRPr sz="3100">
                <a:solidFill>
                  <a:schemeClr val="bg1"/>
                </a:solidFill>
                <a:latin typeface="Times New Roman" panose="02020603050405020304" pitchFamily="18" charset="0"/>
                <a:ea typeface="MS Gothic" panose="020B0609070205080204" pitchFamily="49" charset="-128"/>
              </a:defRPr>
            </a:lvl8pPr>
            <a:lvl9pPr marL="3886200" indent="-228600" defTabSz="592138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563563" algn="l"/>
                <a:tab pos="1128713" algn="l"/>
                <a:tab pos="1695450" algn="l"/>
                <a:tab pos="2262188" algn="l"/>
                <a:tab pos="2827338" algn="l"/>
                <a:tab pos="3394075" algn="l"/>
                <a:tab pos="3959225" algn="l"/>
                <a:tab pos="4525963" algn="l"/>
                <a:tab pos="5091113" algn="l"/>
                <a:tab pos="5657850" algn="l"/>
                <a:tab pos="6224588" algn="l"/>
                <a:tab pos="6789738" algn="l"/>
                <a:tab pos="7356475" algn="l"/>
                <a:tab pos="7921625" algn="l"/>
                <a:tab pos="8488363" algn="l"/>
                <a:tab pos="9055100" algn="l"/>
                <a:tab pos="9620250" algn="l"/>
                <a:tab pos="10186988" algn="l"/>
                <a:tab pos="10752138" algn="l"/>
                <a:tab pos="11318875" algn="l"/>
                <a:tab pos="11857038" algn="l"/>
              </a:tabLst>
              <a:defRPr sz="3100">
                <a:solidFill>
                  <a:schemeClr val="bg1"/>
                </a:solidFill>
                <a:latin typeface="Times New Roman" panose="02020603050405020304" pitchFamily="18" charset="0"/>
                <a:ea typeface="MS Gothic" panose="020B0609070205080204" pitchFamily="49" charset="-128"/>
              </a:defRPr>
            </a:lvl9pPr>
          </a:lstStyle>
          <a:p>
            <a:pPr algn="just">
              <a:lnSpc>
                <a:spcPct val="150000"/>
              </a:lnSpc>
              <a:spcBef>
                <a:spcPts val="197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en-GB" altLang="pt-BR" sz="40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Os</a:t>
            </a:r>
            <a:r>
              <a:rPr lang="en-GB" altLang="pt-BR" sz="4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pt-BR" sz="40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título</a:t>
            </a:r>
            <a:r>
              <a:rPr lang="en-GB" altLang="pt-BR" sz="4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das </a:t>
            </a:r>
            <a:r>
              <a:rPr lang="en-GB" altLang="pt-BR" sz="40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seções</a:t>
            </a:r>
            <a:r>
              <a:rPr lang="en-GB" altLang="pt-BR" sz="4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pt-BR" sz="40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devem</a:t>
            </a:r>
            <a:r>
              <a:rPr lang="en-GB" altLang="pt-BR" sz="4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pt-BR" sz="40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estar</a:t>
            </a:r>
            <a:r>
              <a:rPr lang="en-GB" altLang="pt-BR" sz="4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pt-BR" sz="40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</a:t>
            </a:r>
            <a:r>
              <a:rPr lang="en-GB" altLang="pt-BR" sz="4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pt-BR" sz="40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caixa</a:t>
            </a:r>
            <a:r>
              <a:rPr lang="en-GB" altLang="pt-BR" sz="4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pt-BR" sz="40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alta</a:t>
            </a:r>
            <a:r>
              <a:rPr lang="en-GB" altLang="pt-BR" sz="4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GB" altLang="pt-BR" sz="40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alinhamento</a:t>
            </a:r>
            <a:r>
              <a:rPr lang="en-GB" altLang="pt-BR" sz="4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à </a:t>
            </a:r>
            <a:r>
              <a:rPr lang="en-GB" altLang="pt-BR" sz="40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esquerda</a:t>
            </a:r>
            <a:r>
              <a:rPr lang="en-GB" altLang="pt-BR" sz="4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com </a:t>
            </a:r>
            <a:r>
              <a:rPr lang="en-GB" altLang="pt-BR" sz="40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fonte</a:t>
            </a:r>
            <a:r>
              <a:rPr lang="en-GB" altLang="pt-BR" sz="4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Calibri, </a:t>
            </a:r>
            <a:r>
              <a:rPr lang="en-GB" altLang="pt-BR" sz="40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tamanho</a:t>
            </a:r>
            <a:r>
              <a:rPr lang="en-GB" altLang="pt-BR" sz="4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54 e </a:t>
            </a:r>
            <a:r>
              <a:rPr lang="en-GB" altLang="pt-BR" sz="40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</a:t>
            </a:r>
            <a:r>
              <a:rPr lang="en-GB" altLang="pt-BR" sz="4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pt-BR" sz="40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negrito</a:t>
            </a:r>
            <a:r>
              <a:rPr lang="en-GB" altLang="pt-BR" sz="4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just">
              <a:lnSpc>
                <a:spcPct val="150000"/>
              </a:lnSpc>
              <a:spcBef>
                <a:spcPts val="197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en-GB" altLang="pt-BR" sz="40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Sugestões</a:t>
            </a:r>
            <a:r>
              <a:rPr lang="en-GB" altLang="pt-BR" sz="4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para o banner, </a:t>
            </a:r>
            <a:r>
              <a:rPr lang="en-GB" altLang="pt-BR" sz="40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deve</a:t>
            </a:r>
            <a:r>
              <a:rPr lang="en-GB" altLang="pt-BR" sz="4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pt-BR" sz="40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conter</a:t>
            </a:r>
            <a:r>
              <a:rPr lang="en-GB" altLang="pt-BR" sz="4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GB" altLang="pt-BR" sz="40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Introdução</a:t>
            </a:r>
            <a:r>
              <a:rPr lang="en-GB" altLang="pt-BR" sz="4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GB" altLang="pt-BR" sz="40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Objetivos</a:t>
            </a:r>
            <a:r>
              <a:rPr lang="en-GB" altLang="pt-BR" sz="4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GB" altLang="pt-BR" sz="40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Metodologia</a:t>
            </a:r>
            <a:r>
              <a:rPr lang="en-GB" altLang="pt-BR" sz="4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GB" altLang="pt-BR" sz="40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Resultados</a:t>
            </a:r>
            <a:r>
              <a:rPr lang="en-GB" altLang="pt-BR" sz="4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GB" altLang="pt-BR" sz="40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Discussão</a:t>
            </a:r>
            <a:r>
              <a:rPr lang="en-GB" altLang="pt-BR" sz="4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GB" altLang="pt-BR" sz="40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Conclusão</a:t>
            </a:r>
            <a:r>
              <a:rPr lang="en-GB" altLang="pt-BR" sz="4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 </a:t>
            </a:r>
            <a:r>
              <a:rPr lang="en-GB" altLang="pt-BR" sz="40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Referências</a:t>
            </a:r>
            <a:r>
              <a:rPr lang="en-GB" altLang="pt-BR" sz="4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just">
              <a:lnSpc>
                <a:spcPct val="150000"/>
              </a:lnSpc>
              <a:spcBef>
                <a:spcPts val="1975"/>
              </a:spcBef>
              <a:buClr>
                <a:srgbClr val="000000"/>
              </a:buClr>
              <a:buSzPct val="100000"/>
            </a:pPr>
            <a:r>
              <a:rPr lang="en-GB" altLang="pt-BR" sz="4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 </a:t>
            </a:r>
            <a:r>
              <a:rPr lang="en-GB" altLang="pt-BR" sz="40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en-GB" altLang="pt-BR" sz="4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pt-BR" sz="40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deve</a:t>
            </a:r>
            <a:r>
              <a:rPr lang="en-GB" altLang="pt-BR" sz="4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pt-BR" sz="40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estar</a:t>
            </a:r>
            <a:r>
              <a:rPr lang="en-GB" altLang="pt-BR" sz="4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com </a:t>
            </a:r>
            <a:r>
              <a:rPr lang="en-GB" altLang="pt-BR" sz="40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alinhamento</a:t>
            </a:r>
            <a:r>
              <a:rPr lang="en-GB" altLang="pt-BR" sz="4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pt-BR" sz="40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justificado</a:t>
            </a:r>
            <a:r>
              <a:rPr lang="en-GB" altLang="pt-BR" sz="4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GB" altLang="pt-BR" sz="40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fonte</a:t>
            </a:r>
            <a:r>
              <a:rPr lang="en-GB" altLang="pt-BR" sz="4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Calibri, </a:t>
            </a:r>
            <a:r>
              <a:rPr lang="en-GB" altLang="pt-BR" sz="40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tamanho</a:t>
            </a:r>
            <a:r>
              <a:rPr lang="en-GB" altLang="pt-BR" sz="4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40, </a:t>
            </a:r>
            <a:r>
              <a:rPr lang="en-GB" altLang="pt-BR" sz="40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espaçamento</a:t>
            </a:r>
            <a:r>
              <a:rPr lang="en-GB" altLang="pt-BR" sz="4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entre </a:t>
            </a:r>
            <a:r>
              <a:rPr lang="en-GB" altLang="pt-BR" sz="40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linhas</a:t>
            </a:r>
            <a:r>
              <a:rPr lang="en-GB" altLang="pt-BR" sz="4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1,5.</a:t>
            </a:r>
          </a:p>
          <a:p>
            <a:pPr algn="just">
              <a:lnSpc>
                <a:spcPct val="150000"/>
              </a:lnSpc>
              <a:spcBef>
                <a:spcPts val="1975"/>
              </a:spcBef>
              <a:buClr>
                <a:srgbClr val="000000"/>
              </a:buClr>
              <a:buSzPct val="100000"/>
            </a:pPr>
            <a:r>
              <a:rPr lang="en-GB" altLang="pt-BR" sz="4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 </a:t>
            </a:r>
            <a:r>
              <a:rPr lang="en-GB" altLang="pt-BR" sz="40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en-GB" altLang="pt-BR" sz="4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pt-BR" sz="40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deve</a:t>
            </a:r>
            <a:r>
              <a:rPr lang="en-GB" altLang="pt-BR" sz="4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pt-BR" sz="40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estar</a:t>
            </a:r>
            <a:r>
              <a:rPr lang="en-GB" altLang="pt-BR" sz="4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com </a:t>
            </a:r>
            <a:r>
              <a:rPr lang="en-GB" altLang="pt-BR" sz="40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alinhamento</a:t>
            </a:r>
            <a:r>
              <a:rPr lang="en-GB" altLang="pt-BR" sz="4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pt-BR" sz="40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justificado</a:t>
            </a:r>
            <a:r>
              <a:rPr lang="en-GB" altLang="pt-BR" sz="4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GB" altLang="pt-BR" sz="40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fonte</a:t>
            </a:r>
            <a:r>
              <a:rPr lang="en-GB" altLang="pt-BR" sz="4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Calibri, </a:t>
            </a:r>
            <a:r>
              <a:rPr lang="en-GB" altLang="pt-BR" sz="40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tamanho</a:t>
            </a:r>
            <a:r>
              <a:rPr lang="en-GB" altLang="pt-BR" sz="4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40, </a:t>
            </a:r>
            <a:r>
              <a:rPr lang="en-GB" altLang="pt-BR" sz="40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espaçamento</a:t>
            </a:r>
            <a:r>
              <a:rPr lang="en-GB" altLang="pt-BR" sz="4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entre </a:t>
            </a:r>
            <a:r>
              <a:rPr lang="en-GB" altLang="pt-BR" sz="40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linhas</a:t>
            </a:r>
            <a:r>
              <a:rPr lang="en-GB" altLang="pt-BR" sz="4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1,5.</a:t>
            </a:r>
          </a:p>
        </p:txBody>
      </p:sp>
      <p:sp>
        <p:nvSpPr>
          <p:cNvPr id="11" name="Text Box 8">
            <a:extLst>
              <a:ext uri="{FF2B5EF4-FFF2-40B4-BE49-F238E27FC236}">
                <a16:creationId xmlns:a16="http://schemas.microsoft.com/office/drawing/2014/main" id="{CAA9B2B7-9812-469C-BAC5-3BF4B45B0E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97088" y="26027063"/>
            <a:ext cx="13385800" cy="955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118317" tIns="61525" rIns="118317" bIns="61525">
            <a:spAutoFit/>
          </a:bodyPr>
          <a:lstStyle>
            <a:lvl1pPr>
              <a:tabLst>
                <a:tab pos="0" algn="l"/>
                <a:tab pos="563563" algn="l"/>
                <a:tab pos="1128713" algn="l"/>
                <a:tab pos="1695450" algn="l"/>
                <a:tab pos="2262188" algn="l"/>
                <a:tab pos="2827338" algn="l"/>
                <a:tab pos="3394075" algn="l"/>
                <a:tab pos="3959225" algn="l"/>
                <a:tab pos="4525963" algn="l"/>
                <a:tab pos="5091113" algn="l"/>
                <a:tab pos="5657850" algn="l"/>
                <a:tab pos="6224588" algn="l"/>
                <a:tab pos="6789738" algn="l"/>
                <a:tab pos="7356475" algn="l"/>
                <a:tab pos="7921625" algn="l"/>
                <a:tab pos="8488363" algn="l"/>
                <a:tab pos="9055100" algn="l"/>
                <a:tab pos="9620250" algn="l"/>
                <a:tab pos="10186988" algn="l"/>
                <a:tab pos="10752138" algn="l"/>
                <a:tab pos="11318875" algn="l"/>
                <a:tab pos="11857038" algn="l"/>
              </a:tabLst>
              <a:defRPr sz="3100">
                <a:solidFill>
                  <a:schemeClr val="bg1"/>
                </a:solidFill>
                <a:latin typeface="Times New Roman" panose="02020603050405020304" pitchFamily="18" charset="0"/>
                <a:ea typeface="MS Gothic" panose="020B0609070205080204" pitchFamily="49" charset="-128"/>
              </a:defRPr>
            </a:lvl1pPr>
            <a:lvl2pPr marL="742950" indent="-285750">
              <a:tabLst>
                <a:tab pos="0" algn="l"/>
                <a:tab pos="563563" algn="l"/>
                <a:tab pos="1128713" algn="l"/>
                <a:tab pos="1695450" algn="l"/>
                <a:tab pos="2262188" algn="l"/>
                <a:tab pos="2827338" algn="l"/>
                <a:tab pos="3394075" algn="l"/>
                <a:tab pos="3959225" algn="l"/>
                <a:tab pos="4525963" algn="l"/>
                <a:tab pos="5091113" algn="l"/>
                <a:tab pos="5657850" algn="l"/>
                <a:tab pos="6224588" algn="l"/>
                <a:tab pos="6789738" algn="l"/>
                <a:tab pos="7356475" algn="l"/>
                <a:tab pos="7921625" algn="l"/>
                <a:tab pos="8488363" algn="l"/>
                <a:tab pos="9055100" algn="l"/>
                <a:tab pos="9620250" algn="l"/>
                <a:tab pos="10186988" algn="l"/>
                <a:tab pos="10752138" algn="l"/>
                <a:tab pos="11318875" algn="l"/>
                <a:tab pos="11857038" algn="l"/>
              </a:tabLst>
              <a:defRPr sz="3100">
                <a:solidFill>
                  <a:schemeClr val="bg1"/>
                </a:solidFill>
                <a:latin typeface="Times New Roman" panose="02020603050405020304" pitchFamily="18" charset="0"/>
                <a:ea typeface="MS Gothic" panose="020B0609070205080204" pitchFamily="49" charset="-128"/>
              </a:defRPr>
            </a:lvl2pPr>
            <a:lvl3pPr marL="1143000" indent="-228600">
              <a:tabLst>
                <a:tab pos="0" algn="l"/>
                <a:tab pos="563563" algn="l"/>
                <a:tab pos="1128713" algn="l"/>
                <a:tab pos="1695450" algn="l"/>
                <a:tab pos="2262188" algn="l"/>
                <a:tab pos="2827338" algn="l"/>
                <a:tab pos="3394075" algn="l"/>
                <a:tab pos="3959225" algn="l"/>
                <a:tab pos="4525963" algn="l"/>
                <a:tab pos="5091113" algn="l"/>
                <a:tab pos="5657850" algn="l"/>
                <a:tab pos="6224588" algn="l"/>
                <a:tab pos="6789738" algn="l"/>
                <a:tab pos="7356475" algn="l"/>
                <a:tab pos="7921625" algn="l"/>
                <a:tab pos="8488363" algn="l"/>
                <a:tab pos="9055100" algn="l"/>
                <a:tab pos="9620250" algn="l"/>
                <a:tab pos="10186988" algn="l"/>
                <a:tab pos="10752138" algn="l"/>
                <a:tab pos="11318875" algn="l"/>
                <a:tab pos="11857038" algn="l"/>
              </a:tabLst>
              <a:defRPr sz="3100">
                <a:solidFill>
                  <a:schemeClr val="bg1"/>
                </a:solidFill>
                <a:latin typeface="Times New Roman" panose="02020603050405020304" pitchFamily="18" charset="0"/>
                <a:ea typeface="MS Gothic" panose="020B0609070205080204" pitchFamily="49" charset="-128"/>
              </a:defRPr>
            </a:lvl3pPr>
            <a:lvl4pPr marL="1600200" indent="-228600">
              <a:tabLst>
                <a:tab pos="0" algn="l"/>
                <a:tab pos="563563" algn="l"/>
                <a:tab pos="1128713" algn="l"/>
                <a:tab pos="1695450" algn="l"/>
                <a:tab pos="2262188" algn="l"/>
                <a:tab pos="2827338" algn="l"/>
                <a:tab pos="3394075" algn="l"/>
                <a:tab pos="3959225" algn="l"/>
                <a:tab pos="4525963" algn="l"/>
                <a:tab pos="5091113" algn="l"/>
                <a:tab pos="5657850" algn="l"/>
                <a:tab pos="6224588" algn="l"/>
                <a:tab pos="6789738" algn="l"/>
                <a:tab pos="7356475" algn="l"/>
                <a:tab pos="7921625" algn="l"/>
                <a:tab pos="8488363" algn="l"/>
                <a:tab pos="9055100" algn="l"/>
                <a:tab pos="9620250" algn="l"/>
                <a:tab pos="10186988" algn="l"/>
                <a:tab pos="10752138" algn="l"/>
                <a:tab pos="11318875" algn="l"/>
                <a:tab pos="11857038" algn="l"/>
              </a:tabLst>
              <a:defRPr sz="3100">
                <a:solidFill>
                  <a:schemeClr val="bg1"/>
                </a:solidFill>
                <a:latin typeface="Times New Roman" panose="02020603050405020304" pitchFamily="18" charset="0"/>
                <a:ea typeface="MS Gothic" panose="020B0609070205080204" pitchFamily="49" charset="-128"/>
              </a:defRPr>
            </a:lvl4pPr>
            <a:lvl5pPr marL="2057400" indent="-228600">
              <a:tabLst>
                <a:tab pos="0" algn="l"/>
                <a:tab pos="563563" algn="l"/>
                <a:tab pos="1128713" algn="l"/>
                <a:tab pos="1695450" algn="l"/>
                <a:tab pos="2262188" algn="l"/>
                <a:tab pos="2827338" algn="l"/>
                <a:tab pos="3394075" algn="l"/>
                <a:tab pos="3959225" algn="l"/>
                <a:tab pos="4525963" algn="l"/>
                <a:tab pos="5091113" algn="l"/>
                <a:tab pos="5657850" algn="l"/>
                <a:tab pos="6224588" algn="l"/>
                <a:tab pos="6789738" algn="l"/>
                <a:tab pos="7356475" algn="l"/>
                <a:tab pos="7921625" algn="l"/>
                <a:tab pos="8488363" algn="l"/>
                <a:tab pos="9055100" algn="l"/>
                <a:tab pos="9620250" algn="l"/>
                <a:tab pos="10186988" algn="l"/>
                <a:tab pos="10752138" algn="l"/>
                <a:tab pos="11318875" algn="l"/>
                <a:tab pos="11857038" algn="l"/>
              </a:tabLst>
              <a:defRPr sz="3100">
                <a:solidFill>
                  <a:schemeClr val="bg1"/>
                </a:solidFill>
                <a:latin typeface="Times New Roman" panose="02020603050405020304" pitchFamily="18" charset="0"/>
                <a:ea typeface="MS Gothic" panose="020B0609070205080204" pitchFamily="49" charset="-128"/>
              </a:defRPr>
            </a:lvl5pPr>
            <a:lvl6pPr marL="2514600" indent="-228600" defTabSz="592138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563563" algn="l"/>
                <a:tab pos="1128713" algn="l"/>
                <a:tab pos="1695450" algn="l"/>
                <a:tab pos="2262188" algn="l"/>
                <a:tab pos="2827338" algn="l"/>
                <a:tab pos="3394075" algn="l"/>
                <a:tab pos="3959225" algn="l"/>
                <a:tab pos="4525963" algn="l"/>
                <a:tab pos="5091113" algn="l"/>
                <a:tab pos="5657850" algn="l"/>
                <a:tab pos="6224588" algn="l"/>
                <a:tab pos="6789738" algn="l"/>
                <a:tab pos="7356475" algn="l"/>
                <a:tab pos="7921625" algn="l"/>
                <a:tab pos="8488363" algn="l"/>
                <a:tab pos="9055100" algn="l"/>
                <a:tab pos="9620250" algn="l"/>
                <a:tab pos="10186988" algn="l"/>
                <a:tab pos="10752138" algn="l"/>
                <a:tab pos="11318875" algn="l"/>
                <a:tab pos="11857038" algn="l"/>
              </a:tabLst>
              <a:defRPr sz="3100">
                <a:solidFill>
                  <a:schemeClr val="bg1"/>
                </a:solidFill>
                <a:latin typeface="Times New Roman" panose="02020603050405020304" pitchFamily="18" charset="0"/>
                <a:ea typeface="MS Gothic" panose="020B0609070205080204" pitchFamily="49" charset="-128"/>
              </a:defRPr>
            </a:lvl6pPr>
            <a:lvl7pPr marL="2971800" indent="-228600" defTabSz="592138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563563" algn="l"/>
                <a:tab pos="1128713" algn="l"/>
                <a:tab pos="1695450" algn="l"/>
                <a:tab pos="2262188" algn="l"/>
                <a:tab pos="2827338" algn="l"/>
                <a:tab pos="3394075" algn="l"/>
                <a:tab pos="3959225" algn="l"/>
                <a:tab pos="4525963" algn="l"/>
                <a:tab pos="5091113" algn="l"/>
                <a:tab pos="5657850" algn="l"/>
                <a:tab pos="6224588" algn="l"/>
                <a:tab pos="6789738" algn="l"/>
                <a:tab pos="7356475" algn="l"/>
                <a:tab pos="7921625" algn="l"/>
                <a:tab pos="8488363" algn="l"/>
                <a:tab pos="9055100" algn="l"/>
                <a:tab pos="9620250" algn="l"/>
                <a:tab pos="10186988" algn="l"/>
                <a:tab pos="10752138" algn="l"/>
                <a:tab pos="11318875" algn="l"/>
                <a:tab pos="11857038" algn="l"/>
              </a:tabLst>
              <a:defRPr sz="3100">
                <a:solidFill>
                  <a:schemeClr val="bg1"/>
                </a:solidFill>
                <a:latin typeface="Times New Roman" panose="02020603050405020304" pitchFamily="18" charset="0"/>
                <a:ea typeface="MS Gothic" panose="020B0609070205080204" pitchFamily="49" charset="-128"/>
              </a:defRPr>
            </a:lvl7pPr>
            <a:lvl8pPr marL="3429000" indent="-228600" defTabSz="592138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563563" algn="l"/>
                <a:tab pos="1128713" algn="l"/>
                <a:tab pos="1695450" algn="l"/>
                <a:tab pos="2262188" algn="l"/>
                <a:tab pos="2827338" algn="l"/>
                <a:tab pos="3394075" algn="l"/>
                <a:tab pos="3959225" algn="l"/>
                <a:tab pos="4525963" algn="l"/>
                <a:tab pos="5091113" algn="l"/>
                <a:tab pos="5657850" algn="l"/>
                <a:tab pos="6224588" algn="l"/>
                <a:tab pos="6789738" algn="l"/>
                <a:tab pos="7356475" algn="l"/>
                <a:tab pos="7921625" algn="l"/>
                <a:tab pos="8488363" algn="l"/>
                <a:tab pos="9055100" algn="l"/>
                <a:tab pos="9620250" algn="l"/>
                <a:tab pos="10186988" algn="l"/>
                <a:tab pos="10752138" algn="l"/>
                <a:tab pos="11318875" algn="l"/>
                <a:tab pos="11857038" algn="l"/>
              </a:tabLst>
              <a:defRPr sz="3100">
                <a:solidFill>
                  <a:schemeClr val="bg1"/>
                </a:solidFill>
                <a:latin typeface="Times New Roman" panose="02020603050405020304" pitchFamily="18" charset="0"/>
                <a:ea typeface="MS Gothic" panose="020B0609070205080204" pitchFamily="49" charset="-128"/>
              </a:defRPr>
            </a:lvl8pPr>
            <a:lvl9pPr marL="3886200" indent="-228600" defTabSz="592138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563563" algn="l"/>
                <a:tab pos="1128713" algn="l"/>
                <a:tab pos="1695450" algn="l"/>
                <a:tab pos="2262188" algn="l"/>
                <a:tab pos="2827338" algn="l"/>
                <a:tab pos="3394075" algn="l"/>
                <a:tab pos="3959225" algn="l"/>
                <a:tab pos="4525963" algn="l"/>
                <a:tab pos="5091113" algn="l"/>
                <a:tab pos="5657850" algn="l"/>
                <a:tab pos="6224588" algn="l"/>
                <a:tab pos="6789738" algn="l"/>
                <a:tab pos="7356475" algn="l"/>
                <a:tab pos="7921625" algn="l"/>
                <a:tab pos="8488363" algn="l"/>
                <a:tab pos="9055100" algn="l"/>
                <a:tab pos="9620250" algn="l"/>
                <a:tab pos="10186988" algn="l"/>
                <a:tab pos="10752138" algn="l"/>
                <a:tab pos="11318875" algn="l"/>
                <a:tab pos="11857038" algn="l"/>
              </a:tabLst>
              <a:defRPr sz="3100">
                <a:solidFill>
                  <a:schemeClr val="bg1"/>
                </a:solidFill>
                <a:latin typeface="Times New Roman" panose="02020603050405020304" pitchFamily="18" charset="0"/>
                <a:ea typeface="MS Gothic" panose="020B0609070205080204" pitchFamily="49" charset="-128"/>
              </a:defRPr>
            </a:lvl9pPr>
          </a:lstStyle>
          <a:p>
            <a:pPr algn="just">
              <a:spcBef>
                <a:spcPts val="2638"/>
              </a:spcBef>
              <a:buClr>
                <a:srgbClr val="000000"/>
              </a:buClr>
              <a:buSzPct val="100000"/>
            </a:pPr>
            <a:r>
              <a:rPr lang="pt-BR" altLang="pt-BR" sz="54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</a:p>
        </p:txBody>
      </p:sp>
      <p:sp>
        <p:nvSpPr>
          <p:cNvPr id="12" name="Text Box 9">
            <a:extLst>
              <a:ext uri="{FF2B5EF4-FFF2-40B4-BE49-F238E27FC236}">
                <a16:creationId xmlns:a16="http://schemas.microsoft.com/office/drawing/2014/main" id="{063B1457-449F-4FB9-B801-ED4295562F1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32013" y="26790650"/>
            <a:ext cx="13425487" cy="1874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118317" tIns="61525" rIns="118317" bIns="61525">
            <a:spAutoFit/>
          </a:bodyPr>
          <a:lstStyle>
            <a:lvl1pPr>
              <a:tabLst>
                <a:tab pos="0" algn="l"/>
                <a:tab pos="563563" algn="l"/>
                <a:tab pos="1128713" algn="l"/>
                <a:tab pos="1695450" algn="l"/>
                <a:tab pos="2262188" algn="l"/>
                <a:tab pos="2827338" algn="l"/>
                <a:tab pos="3394075" algn="l"/>
                <a:tab pos="3959225" algn="l"/>
                <a:tab pos="4525963" algn="l"/>
                <a:tab pos="5091113" algn="l"/>
                <a:tab pos="5657850" algn="l"/>
                <a:tab pos="6224588" algn="l"/>
                <a:tab pos="6789738" algn="l"/>
                <a:tab pos="7356475" algn="l"/>
                <a:tab pos="7921625" algn="l"/>
                <a:tab pos="8488363" algn="l"/>
                <a:tab pos="9055100" algn="l"/>
                <a:tab pos="9620250" algn="l"/>
                <a:tab pos="10186988" algn="l"/>
                <a:tab pos="10752138" algn="l"/>
                <a:tab pos="11318875" algn="l"/>
                <a:tab pos="11857038" algn="l"/>
              </a:tabLst>
              <a:defRPr sz="3100">
                <a:solidFill>
                  <a:schemeClr val="bg1"/>
                </a:solidFill>
                <a:latin typeface="Times New Roman" panose="02020603050405020304" pitchFamily="18" charset="0"/>
                <a:ea typeface="MS Gothic" panose="020B0609070205080204" pitchFamily="49" charset="-128"/>
              </a:defRPr>
            </a:lvl1pPr>
            <a:lvl2pPr marL="742950" indent="-285750">
              <a:tabLst>
                <a:tab pos="0" algn="l"/>
                <a:tab pos="563563" algn="l"/>
                <a:tab pos="1128713" algn="l"/>
                <a:tab pos="1695450" algn="l"/>
                <a:tab pos="2262188" algn="l"/>
                <a:tab pos="2827338" algn="l"/>
                <a:tab pos="3394075" algn="l"/>
                <a:tab pos="3959225" algn="l"/>
                <a:tab pos="4525963" algn="l"/>
                <a:tab pos="5091113" algn="l"/>
                <a:tab pos="5657850" algn="l"/>
                <a:tab pos="6224588" algn="l"/>
                <a:tab pos="6789738" algn="l"/>
                <a:tab pos="7356475" algn="l"/>
                <a:tab pos="7921625" algn="l"/>
                <a:tab pos="8488363" algn="l"/>
                <a:tab pos="9055100" algn="l"/>
                <a:tab pos="9620250" algn="l"/>
                <a:tab pos="10186988" algn="l"/>
                <a:tab pos="10752138" algn="l"/>
                <a:tab pos="11318875" algn="l"/>
                <a:tab pos="11857038" algn="l"/>
              </a:tabLst>
              <a:defRPr sz="3100">
                <a:solidFill>
                  <a:schemeClr val="bg1"/>
                </a:solidFill>
                <a:latin typeface="Times New Roman" panose="02020603050405020304" pitchFamily="18" charset="0"/>
                <a:ea typeface="MS Gothic" panose="020B0609070205080204" pitchFamily="49" charset="-128"/>
              </a:defRPr>
            </a:lvl2pPr>
            <a:lvl3pPr marL="1143000" indent="-228600">
              <a:tabLst>
                <a:tab pos="0" algn="l"/>
                <a:tab pos="563563" algn="l"/>
                <a:tab pos="1128713" algn="l"/>
                <a:tab pos="1695450" algn="l"/>
                <a:tab pos="2262188" algn="l"/>
                <a:tab pos="2827338" algn="l"/>
                <a:tab pos="3394075" algn="l"/>
                <a:tab pos="3959225" algn="l"/>
                <a:tab pos="4525963" algn="l"/>
                <a:tab pos="5091113" algn="l"/>
                <a:tab pos="5657850" algn="l"/>
                <a:tab pos="6224588" algn="l"/>
                <a:tab pos="6789738" algn="l"/>
                <a:tab pos="7356475" algn="l"/>
                <a:tab pos="7921625" algn="l"/>
                <a:tab pos="8488363" algn="l"/>
                <a:tab pos="9055100" algn="l"/>
                <a:tab pos="9620250" algn="l"/>
                <a:tab pos="10186988" algn="l"/>
                <a:tab pos="10752138" algn="l"/>
                <a:tab pos="11318875" algn="l"/>
                <a:tab pos="11857038" algn="l"/>
              </a:tabLst>
              <a:defRPr sz="3100">
                <a:solidFill>
                  <a:schemeClr val="bg1"/>
                </a:solidFill>
                <a:latin typeface="Times New Roman" panose="02020603050405020304" pitchFamily="18" charset="0"/>
                <a:ea typeface="MS Gothic" panose="020B0609070205080204" pitchFamily="49" charset="-128"/>
              </a:defRPr>
            </a:lvl3pPr>
            <a:lvl4pPr marL="1600200" indent="-228600">
              <a:tabLst>
                <a:tab pos="0" algn="l"/>
                <a:tab pos="563563" algn="l"/>
                <a:tab pos="1128713" algn="l"/>
                <a:tab pos="1695450" algn="l"/>
                <a:tab pos="2262188" algn="l"/>
                <a:tab pos="2827338" algn="l"/>
                <a:tab pos="3394075" algn="l"/>
                <a:tab pos="3959225" algn="l"/>
                <a:tab pos="4525963" algn="l"/>
                <a:tab pos="5091113" algn="l"/>
                <a:tab pos="5657850" algn="l"/>
                <a:tab pos="6224588" algn="l"/>
                <a:tab pos="6789738" algn="l"/>
                <a:tab pos="7356475" algn="l"/>
                <a:tab pos="7921625" algn="l"/>
                <a:tab pos="8488363" algn="l"/>
                <a:tab pos="9055100" algn="l"/>
                <a:tab pos="9620250" algn="l"/>
                <a:tab pos="10186988" algn="l"/>
                <a:tab pos="10752138" algn="l"/>
                <a:tab pos="11318875" algn="l"/>
                <a:tab pos="11857038" algn="l"/>
              </a:tabLst>
              <a:defRPr sz="3100">
                <a:solidFill>
                  <a:schemeClr val="bg1"/>
                </a:solidFill>
                <a:latin typeface="Times New Roman" panose="02020603050405020304" pitchFamily="18" charset="0"/>
                <a:ea typeface="MS Gothic" panose="020B0609070205080204" pitchFamily="49" charset="-128"/>
              </a:defRPr>
            </a:lvl4pPr>
            <a:lvl5pPr marL="2057400" indent="-228600">
              <a:tabLst>
                <a:tab pos="0" algn="l"/>
                <a:tab pos="563563" algn="l"/>
                <a:tab pos="1128713" algn="l"/>
                <a:tab pos="1695450" algn="l"/>
                <a:tab pos="2262188" algn="l"/>
                <a:tab pos="2827338" algn="l"/>
                <a:tab pos="3394075" algn="l"/>
                <a:tab pos="3959225" algn="l"/>
                <a:tab pos="4525963" algn="l"/>
                <a:tab pos="5091113" algn="l"/>
                <a:tab pos="5657850" algn="l"/>
                <a:tab pos="6224588" algn="l"/>
                <a:tab pos="6789738" algn="l"/>
                <a:tab pos="7356475" algn="l"/>
                <a:tab pos="7921625" algn="l"/>
                <a:tab pos="8488363" algn="l"/>
                <a:tab pos="9055100" algn="l"/>
                <a:tab pos="9620250" algn="l"/>
                <a:tab pos="10186988" algn="l"/>
                <a:tab pos="10752138" algn="l"/>
                <a:tab pos="11318875" algn="l"/>
                <a:tab pos="11857038" algn="l"/>
              </a:tabLst>
              <a:defRPr sz="3100">
                <a:solidFill>
                  <a:schemeClr val="bg1"/>
                </a:solidFill>
                <a:latin typeface="Times New Roman" panose="02020603050405020304" pitchFamily="18" charset="0"/>
                <a:ea typeface="MS Gothic" panose="020B0609070205080204" pitchFamily="49" charset="-128"/>
              </a:defRPr>
            </a:lvl5pPr>
            <a:lvl6pPr marL="2514600" indent="-228600" defTabSz="592138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563563" algn="l"/>
                <a:tab pos="1128713" algn="l"/>
                <a:tab pos="1695450" algn="l"/>
                <a:tab pos="2262188" algn="l"/>
                <a:tab pos="2827338" algn="l"/>
                <a:tab pos="3394075" algn="l"/>
                <a:tab pos="3959225" algn="l"/>
                <a:tab pos="4525963" algn="l"/>
                <a:tab pos="5091113" algn="l"/>
                <a:tab pos="5657850" algn="l"/>
                <a:tab pos="6224588" algn="l"/>
                <a:tab pos="6789738" algn="l"/>
                <a:tab pos="7356475" algn="l"/>
                <a:tab pos="7921625" algn="l"/>
                <a:tab pos="8488363" algn="l"/>
                <a:tab pos="9055100" algn="l"/>
                <a:tab pos="9620250" algn="l"/>
                <a:tab pos="10186988" algn="l"/>
                <a:tab pos="10752138" algn="l"/>
                <a:tab pos="11318875" algn="l"/>
                <a:tab pos="11857038" algn="l"/>
              </a:tabLst>
              <a:defRPr sz="3100">
                <a:solidFill>
                  <a:schemeClr val="bg1"/>
                </a:solidFill>
                <a:latin typeface="Times New Roman" panose="02020603050405020304" pitchFamily="18" charset="0"/>
                <a:ea typeface="MS Gothic" panose="020B0609070205080204" pitchFamily="49" charset="-128"/>
              </a:defRPr>
            </a:lvl6pPr>
            <a:lvl7pPr marL="2971800" indent="-228600" defTabSz="592138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563563" algn="l"/>
                <a:tab pos="1128713" algn="l"/>
                <a:tab pos="1695450" algn="l"/>
                <a:tab pos="2262188" algn="l"/>
                <a:tab pos="2827338" algn="l"/>
                <a:tab pos="3394075" algn="l"/>
                <a:tab pos="3959225" algn="l"/>
                <a:tab pos="4525963" algn="l"/>
                <a:tab pos="5091113" algn="l"/>
                <a:tab pos="5657850" algn="l"/>
                <a:tab pos="6224588" algn="l"/>
                <a:tab pos="6789738" algn="l"/>
                <a:tab pos="7356475" algn="l"/>
                <a:tab pos="7921625" algn="l"/>
                <a:tab pos="8488363" algn="l"/>
                <a:tab pos="9055100" algn="l"/>
                <a:tab pos="9620250" algn="l"/>
                <a:tab pos="10186988" algn="l"/>
                <a:tab pos="10752138" algn="l"/>
                <a:tab pos="11318875" algn="l"/>
                <a:tab pos="11857038" algn="l"/>
              </a:tabLst>
              <a:defRPr sz="3100">
                <a:solidFill>
                  <a:schemeClr val="bg1"/>
                </a:solidFill>
                <a:latin typeface="Times New Roman" panose="02020603050405020304" pitchFamily="18" charset="0"/>
                <a:ea typeface="MS Gothic" panose="020B0609070205080204" pitchFamily="49" charset="-128"/>
              </a:defRPr>
            </a:lvl7pPr>
            <a:lvl8pPr marL="3429000" indent="-228600" defTabSz="592138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563563" algn="l"/>
                <a:tab pos="1128713" algn="l"/>
                <a:tab pos="1695450" algn="l"/>
                <a:tab pos="2262188" algn="l"/>
                <a:tab pos="2827338" algn="l"/>
                <a:tab pos="3394075" algn="l"/>
                <a:tab pos="3959225" algn="l"/>
                <a:tab pos="4525963" algn="l"/>
                <a:tab pos="5091113" algn="l"/>
                <a:tab pos="5657850" algn="l"/>
                <a:tab pos="6224588" algn="l"/>
                <a:tab pos="6789738" algn="l"/>
                <a:tab pos="7356475" algn="l"/>
                <a:tab pos="7921625" algn="l"/>
                <a:tab pos="8488363" algn="l"/>
                <a:tab pos="9055100" algn="l"/>
                <a:tab pos="9620250" algn="l"/>
                <a:tab pos="10186988" algn="l"/>
                <a:tab pos="10752138" algn="l"/>
                <a:tab pos="11318875" algn="l"/>
                <a:tab pos="11857038" algn="l"/>
              </a:tabLst>
              <a:defRPr sz="3100">
                <a:solidFill>
                  <a:schemeClr val="bg1"/>
                </a:solidFill>
                <a:latin typeface="Times New Roman" panose="02020603050405020304" pitchFamily="18" charset="0"/>
                <a:ea typeface="MS Gothic" panose="020B0609070205080204" pitchFamily="49" charset="-128"/>
              </a:defRPr>
            </a:lvl8pPr>
            <a:lvl9pPr marL="3886200" indent="-228600" defTabSz="592138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563563" algn="l"/>
                <a:tab pos="1128713" algn="l"/>
                <a:tab pos="1695450" algn="l"/>
                <a:tab pos="2262188" algn="l"/>
                <a:tab pos="2827338" algn="l"/>
                <a:tab pos="3394075" algn="l"/>
                <a:tab pos="3959225" algn="l"/>
                <a:tab pos="4525963" algn="l"/>
                <a:tab pos="5091113" algn="l"/>
                <a:tab pos="5657850" algn="l"/>
                <a:tab pos="6224588" algn="l"/>
                <a:tab pos="6789738" algn="l"/>
                <a:tab pos="7356475" algn="l"/>
                <a:tab pos="7921625" algn="l"/>
                <a:tab pos="8488363" algn="l"/>
                <a:tab pos="9055100" algn="l"/>
                <a:tab pos="9620250" algn="l"/>
                <a:tab pos="10186988" algn="l"/>
                <a:tab pos="10752138" algn="l"/>
                <a:tab pos="11318875" algn="l"/>
                <a:tab pos="11857038" algn="l"/>
              </a:tabLst>
              <a:defRPr sz="3100">
                <a:solidFill>
                  <a:schemeClr val="bg1"/>
                </a:solidFill>
                <a:latin typeface="Times New Roman" panose="02020603050405020304" pitchFamily="18" charset="0"/>
                <a:ea typeface="MS Gothic" panose="020B0609070205080204" pitchFamily="49" charset="-128"/>
              </a:defRPr>
            </a:lvl9pPr>
          </a:lstStyle>
          <a:p>
            <a:pPr algn="just">
              <a:lnSpc>
                <a:spcPct val="150000"/>
              </a:lnSpc>
              <a:spcBef>
                <a:spcPts val="197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en-GB" altLang="pt-BR" sz="4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 texto deve estar com alinhamento justificado, fonte Calibri, tamanho 40, espaçamento entre linhas 1,5.</a:t>
            </a:r>
          </a:p>
        </p:txBody>
      </p:sp>
      <p:sp>
        <p:nvSpPr>
          <p:cNvPr id="13" name="Text Box 10">
            <a:extLst>
              <a:ext uri="{FF2B5EF4-FFF2-40B4-BE49-F238E27FC236}">
                <a16:creationId xmlns:a16="http://schemas.microsoft.com/office/drawing/2014/main" id="{AF215305-974B-4BA5-B3B5-FB47C75578F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545698" y="8279943"/>
            <a:ext cx="13198475" cy="955248"/>
          </a:xfrm>
          <a:prstGeom prst="rect">
            <a:avLst/>
          </a:prstGeom>
          <a:noFill/>
          <a:ln>
            <a:noFill/>
          </a:ln>
          <a:extLst/>
        </p:spPr>
        <p:txBody>
          <a:bodyPr lIns="118317" tIns="61525" rIns="118317" bIns="61525">
            <a:spAutoFit/>
          </a:bodyPr>
          <a:lstStyle>
            <a:lvl1pPr eaLnBrk="0" hangingPunct="0">
              <a:tabLst>
                <a:tab pos="0" algn="l"/>
                <a:tab pos="563563" algn="l"/>
                <a:tab pos="1128713" algn="l"/>
                <a:tab pos="1695450" algn="l"/>
                <a:tab pos="2262188" algn="l"/>
                <a:tab pos="2827338" algn="l"/>
                <a:tab pos="3394075" algn="l"/>
                <a:tab pos="3959225" algn="l"/>
                <a:tab pos="4525963" algn="l"/>
                <a:tab pos="5091113" algn="l"/>
                <a:tab pos="5657850" algn="l"/>
                <a:tab pos="6224588" algn="l"/>
                <a:tab pos="6789738" algn="l"/>
                <a:tab pos="7356475" algn="l"/>
                <a:tab pos="7921625" algn="l"/>
                <a:tab pos="8488363" algn="l"/>
                <a:tab pos="9055100" algn="l"/>
                <a:tab pos="9620250" algn="l"/>
                <a:tab pos="10186988" algn="l"/>
                <a:tab pos="10752138" algn="l"/>
                <a:tab pos="11318875" algn="l"/>
                <a:tab pos="11857038" algn="l"/>
              </a:tabLst>
              <a:defRPr sz="3000">
                <a:solidFill>
                  <a:schemeClr val="bg1"/>
                </a:solidFill>
                <a:latin typeface="Times New Roman" panose="02020603050405020304" pitchFamily="18" charset="0"/>
                <a:ea typeface="MS Gothic" panose="020B0609070205080204" pitchFamily="49" charset="-128"/>
              </a:defRPr>
            </a:lvl1pPr>
            <a:lvl2pPr marL="742950" indent="-285750" eaLnBrk="0" hangingPunct="0">
              <a:tabLst>
                <a:tab pos="0" algn="l"/>
                <a:tab pos="563563" algn="l"/>
                <a:tab pos="1128713" algn="l"/>
                <a:tab pos="1695450" algn="l"/>
                <a:tab pos="2262188" algn="l"/>
                <a:tab pos="2827338" algn="l"/>
                <a:tab pos="3394075" algn="l"/>
                <a:tab pos="3959225" algn="l"/>
                <a:tab pos="4525963" algn="l"/>
                <a:tab pos="5091113" algn="l"/>
                <a:tab pos="5657850" algn="l"/>
                <a:tab pos="6224588" algn="l"/>
                <a:tab pos="6789738" algn="l"/>
                <a:tab pos="7356475" algn="l"/>
                <a:tab pos="7921625" algn="l"/>
                <a:tab pos="8488363" algn="l"/>
                <a:tab pos="9055100" algn="l"/>
                <a:tab pos="9620250" algn="l"/>
                <a:tab pos="10186988" algn="l"/>
                <a:tab pos="10752138" algn="l"/>
                <a:tab pos="11318875" algn="l"/>
                <a:tab pos="11857038" algn="l"/>
              </a:tabLst>
              <a:defRPr sz="3000">
                <a:solidFill>
                  <a:schemeClr val="bg1"/>
                </a:solidFill>
                <a:latin typeface="Times New Roman" panose="02020603050405020304" pitchFamily="18" charset="0"/>
                <a:ea typeface="MS Gothic" panose="020B0609070205080204" pitchFamily="49" charset="-128"/>
              </a:defRPr>
            </a:lvl2pPr>
            <a:lvl3pPr marL="1143000" indent="-228600" eaLnBrk="0" hangingPunct="0">
              <a:tabLst>
                <a:tab pos="0" algn="l"/>
                <a:tab pos="563563" algn="l"/>
                <a:tab pos="1128713" algn="l"/>
                <a:tab pos="1695450" algn="l"/>
                <a:tab pos="2262188" algn="l"/>
                <a:tab pos="2827338" algn="l"/>
                <a:tab pos="3394075" algn="l"/>
                <a:tab pos="3959225" algn="l"/>
                <a:tab pos="4525963" algn="l"/>
                <a:tab pos="5091113" algn="l"/>
                <a:tab pos="5657850" algn="l"/>
                <a:tab pos="6224588" algn="l"/>
                <a:tab pos="6789738" algn="l"/>
                <a:tab pos="7356475" algn="l"/>
                <a:tab pos="7921625" algn="l"/>
                <a:tab pos="8488363" algn="l"/>
                <a:tab pos="9055100" algn="l"/>
                <a:tab pos="9620250" algn="l"/>
                <a:tab pos="10186988" algn="l"/>
                <a:tab pos="10752138" algn="l"/>
                <a:tab pos="11318875" algn="l"/>
                <a:tab pos="11857038" algn="l"/>
              </a:tabLst>
              <a:defRPr sz="3000">
                <a:solidFill>
                  <a:schemeClr val="bg1"/>
                </a:solidFill>
                <a:latin typeface="Times New Roman" panose="02020603050405020304" pitchFamily="18" charset="0"/>
                <a:ea typeface="MS Gothic" panose="020B0609070205080204" pitchFamily="49" charset="-128"/>
              </a:defRPr>
            </a:lvl3pPr>
            <a:lvl4pPr marL="1600200" indent="-228600" eaLnBrk="0" hangingPunct="0">
              <a:tabLst>
                <a:tab pos="0" algn="l"/>
                <a:tab pos="563563" algn="l"/>
                <a:tab pos="1128713" algn="l"/>
                <a:tab pos="1695450" algn="l"/>
                <a:tab pos="2262188" algn="l"/>
                <a:tab pos="2827338" algn="l"/>
                <a:tab pos="3394075" algn="l"/>
                <a:tab pos="3959225" algn="l"/>
                <a:tab pos="4525963" algn="l"/>
                <a:tab pos="5091113" algn="l"/>
                <a:tab pos="5657850" algn="l"/>
                <a:tab pos="6224588" algn="l"/>
                <a:tab pos="6789738" algn="l"/>
                <a:tab pos="7356475" algn="l"/>
                <a:tab pos="7921625" algn="l"/>
                <a:tab pos="8488363" algn="l"/>
                <a:tab pos="9055100" algn="l"/>
                <a:tab pos="9620250" algn="l"/>
                <a:tab pos="10186988" algn="l"/>
                <a:tab pos="10752138" algn="l"/>
                <a:tab pos="11318875" algn="l"/>
                <a:tab pos="11857038" algn="l"/>
              </a:tabLst>
              <a:defRPr sz="3000">
                <a:solidFill>
                  <a:schemeClr val="bg1"/>
                </a:solidFill>
                <a:latin typeface="Times New Roman" panose="02020603050405020304" pitchFamily="18" charset="0"/>
                <a:ea typeface="MS Gothic" panose="020B0609070205080204" pitchFamily="49" charset="-128"/>
              </a:defRPr>
            </a:lvl4pPr>
            <a:lvl5pPr marL="2057400" indent="-228600" eaLnBrk="0" hangingPunct="0">
              <a:tabLst>
                <a:tab pos="0" algn="l"/>
                <a:tab pos="563563" algn="l"/>
                <a:tab pos="1128713" algn="l"/>
                <a:tab pos="1695450" algn="l"/>
                <a:tab pos="2262188" algn="l"/>
                <a:tab pos="2827338" algn="l"/>
                <a:tab pos="3394075" algn="l"/>
                <a:tab pos="3959225" algn="l"/>
                <a:tab pos="4525963" algn="l"/>
                <a:tab pos="5091113" algn="l"/>
                <a:tab pos="5657850" algn="l"/>
                <a:tab pos="6224588" algn="l"/>
                <a:tab pos="6789738" algn="l"/>
                <a:tab pos="7356475" algn="l"/>
                <a:tab pos="7921625" algn="l"/>
                <a:tab pos="8488363" algn="l"/>
                <a:tab pos="9055100" algn="l"/>
                <a:tab pos="9620250" algn="l"/>
                <a:tab pos="10186988" algn="l"/>
                <a:tab pos="10752138" algn="l"/>
                <a:tab pos="11318875" algn="l"/>
                <a:tab pos="11857038" algn="l"/>
              </a:tabLst>
              <a:defRPr sz="3000">
                <a:solidFill>
                  <a:schemeClr val="bg1"/>
                </a:solidFill>
                <a:latin typeface="Times New Roman" panose="02020603050405020304" pitchFamily="18" charset="0"/>
                <a:ea typeface="MS Gothic" panose="020B0609070205080204" pitchFamily="49" charset="-128"/>
              </a:defRPr>
            </a:lvl5pPr>
            <a:lvl6pPr marL="2514600" indent="-228600" defTabSz="56515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563563" algn="l"/>
                <a:tab pos="1128713" algn="l"/>
                <a:tab pos="1695450" algn="l"/>
                <a:tab pos="2262188" algn="l"/>
                <a:tab pos="2827338" algn="l"/>
                <a:tab pos="3394075" algn="l"/>
                <a:tab pos="3959225" algn="l"/>
                <a:tab pos="4525963" algn="l"/>
                <a:tab pos="5091113" algn="l"/>
                <a:tab pos="5657850" algn="l"/>
                <a:tab pos="6224588" algn="l"/>
                <a:tab pos="6789738" algn="l"/>
                <a:tab pos="7356475" algn="l"/>
                <a:tab pos="7921625" algn="l"/>
                <a:tab pos="8488363" algn="l"/>
                <a:tab pos="9055100" algn="l"/>
                <a:tab pos="9620250" algn="l"/>
                <a:tab pos="10186988" algn="l"/>
                <a:tab pos="10752138" algn="l"/>
                <a:tab pos="11318875" algn="l"/>
                <a:tab pos="11857038" algn="l"/>
              </a:tabLst>
              <a:defRPr sz="3000">
                <a:solidFill>
                  <a:schemeClr val="bg1"/>
                </a:solidFill>
                <a:latin typeface="Times New Roman" panose="02020603050405020304" pitchFamily="18" charset="0"/>
                <a:ea typeface="MS Gothic" panose="020B0609070205080204" pitchFamily="49" charset="-128"/>
              </a:defRPr>
            </a:lvl6pPr>
            <a:lvl7pPr marL="2971800" indent="-228600" defTabSz="56515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563563" algn="l"/>
                <a:tab pos="1128713" algn="l"/>
                <a:tab pos="1695450" algn="l"/>
                <a:tab pos="2262188" algn="l"/>
                <a:tab pos="2827338" algn="l"/>
                <a:tab pos="3394075" algn="l"/>
                <a:tab pos="3959225" algn="l"/>
                <a:tab pos="4525963" algn="l"/>
                <a:tab pos="5091113" algn="l"/>
                <a:tab pos="5657850" algn="l"/>
                <a:tab pos="6224588" algn="l"/>
                <a:tab pos="6789738" algn="l"/>
                <a:tab pos="7356475" algn="l"/>
                <a:tab pos="7921625" algn="l"/>
                <a:tab pos="8488363" algn="l"/>
                <a:tab pos="9055100" algn="l"/>
                <a:tab pos="9620250" algn="l"/>
                <a:tab pos="10186988" algn="l"/>
                <a:tab pos="10752138" algn="l"/>
                <a:tab pos="11318875" algn="l"/>
                <a:tab pos="11857038" algn="l"/>
              </a:tabLst>
              <a:defRPr sz="3000">
                <a:solidFill>
                  <a:schemeClr val="bg1"/>
                </a:solidFill>
                <a:latin typeface="Times New Roman" panose="02020603050405020304" pitchFamily="18" charset="0"/>
                <a:ea typeface="MS Gothic" panose="020B0609070205080204" pitchFamily="49" charset="-128"/>
              </a:defRPr>
            </a:lvl7pPr>
            <a:lvl8pPr marL="3429000" indent="-228600" defTabSz="56515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563563" algn="l"/>
                <a:tab pos="1128713" algn="l"/>
                <a:tab pos="1695450" algn="l"/>
                <a:tab pos="2262188" algn="l"/>
                <a:tab pos="2827338" algn="l"/>
                <a:tab pos="3394075" algn="l"/>
                <a:tab pos="3959225" algn="l"/>
                <a:tab pos="4525963" algn="l"/>
                <a:tab pos="5091113" algn="l"/>
                <a:tab pos="5657850" algn="l"/>
                <a:tab pos="6224588" algn="l"/>
                <a:tab pos="6789738" algn="l"/>
                <a:tab pos="7356475" algn="l"/>
                <a:tab pos="7921625" algn="l"/>
                <a:tab pos="8488363" algn="l"/>
                <a:tab pos="9055100" algn="l"/>
                <a:tab pos="9620250" algn="l"/>
                <a:tab pos="10186988" algn="l"/>
                <a:tab pos="10752138" algn="l"/>
                <a:tab pos="11318875" algn="l"/>
                <a:tab pos="11857038" algn="l"/>
              </a:tabLst>
              <a:defRPr sz="3000">
                <a:solidFill>
                  <a:schemeClr val="bg1"/>
                </a:solidFill>
                <a:latin typeface="Times New Roman" panose="02020603050405020304" pitchFamily="18" charset="0"/>
                <a:ea typeface="MS Gothic" panose="020B0609070205080204" pitchFamily="49" charset="-128"/>
              </a:defRPr>
            </a:lvl8pPr>
            <a:lvl9pPr marL="3886200" indent="-228600" defTabSz="56515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563563" algn="l"/>
                <a:tab pos="1128713" algn="l"/>
                <a:tab pos="1695450" algn="l"/>
                <a:tab pos="2262188" algn="l"/>
                <a:tab pos="2827338" algn="l"/>
                <a:tab pos="3394075" algn="l"/>
                <a:tab pos="3959225" algn="l"/>
                <a:tab pos="4525963" algn="l"/>
                <a:tab pos="5091113" algn="l"/>
                <a:tab pos="5657850" algn="l"/>
                <a:tab pos="6224588" algn="l"/>
                <a:tab pos="6789738" algn="l"/>
                <a:tab pos="7356475" algn="l"/>
                <a:tab pos="7921625" algn="l"/>
                <a:tab pos="8488363" algn="l"/>
                <a:tab pos="9055100" algn="l"/>
                <a:tab pos="9620250" algn="l"/>
                <a:tab pos="10186988" algn="l"/>
                <a:tab pos="10752138" algn="l"/>
                <a:tab pos="11318875" algn="l"/>
                <a:tab pos="11857038" algn="l"/>
              </a:tabLst>
              <a:defRPr sz="3000">
                <a:solidFill>
                  <a:schemeClr val="bg1"/>
                </a:solidFill>
                <a:latin typeface="Times New Roman" panose="02020603050405020304" pitchFamily="18" charset="0"/>
                <a:ea typeface="MS Gothic" panose="020B0609070205080204" pitchFamily="49" charset="-128"/>
              </a:defRPr>
            </a:lvl9pPr>
          </a:lstStyle>
          <a:p>
            <a:pPr algn="just" defTabSz="593294">
              <a:spcBef>
                <a:spcPts val="263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r>
              <a:rPr lang="pt-BR" altLang="pt-BR" sz="54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FIGURAS E TABELAS</a:t>
            </a:r>
          </a:p>
        </p:txBody>
      </p:sp>
      <p:sp>
        <p:nvSpPr>
          <p:cNvPr id="14" name="Text Box 11">
            <a:extLst>
              <a:ext uri="{FF2B5EF4-FFF2-40B4-BE49-F238E27FC236}">
                <a16:creationId xmlns:a16="http://schemas.microsoft.com/office/drawing/2014/main" id="{18F5F547-336A-4EF0-B2A0-AD0E4FB2C4C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348994" y="33169357"/>
            <a:ext cx="13193712" cy="73570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118317" tIns="61525" rIns="118317" bIns="61525">
            <a:spAutoFit/>
          </a:bodyPr>
          <a:lstStyle>
            <a:lvl1pPr>
              <a:tabLst>
                <a:tab pos="0" algn="l"/>
                <a:tab pos="563563" algn="l"/>
                <a:tab pos="1128713" algn="l"/>
                <a:tab pos="1695450" algn="l"/>
                <a:tab pos="2262188" algn="l"/>
                <a:tab pos="2827338" algn="l"/>
                <a:tab pos="3394075" algn="l"/>
                <a:tab pos="3959225" algn="l"/>
                <a:tab pos="4525963" algn="l"/>
                <a:tab pos="5091113" algn="l"/>
                <a:tab pos="5657850" algn="l"/>
                <a:tab pos="6224588" algn="l"/>
                <a:tab pos="6789738" algn="l"/>
                <a:tab pos="7356475" algn="l"/>
                <a:tab pos="7921625" algn="l"/>
                <a:tab pos="8488363" algn="l"/>
                <a:tab pos="9055100" algn="l"/>
                <a:tab pos="9620250" algn="l"/>
                <a:tab pos="10186988" algn="l"/>
                <a:tab pos="10752138" algn="l"/>
                <a:tab pos="11318875" algn="l"/>
                <a:tab pos="11857038" algn="l"/>
              </a:tabLst>
              <a:defRPr sz="3100">
                <a:solidFill>
                  <a:schemeClr val="bg1"/>
                </a:solidFill>
                <a:latin typeface="Times New Roman" panose="02020603050405020304" pitchFamily="18" charset="0"/>
                <a:ea typeface="MS Gothic" panose="020B0609070205080204" pitchFamily="49" charset="-128"/>
              </a:defRPr>
            </a:lvl1pPr>
            <a:lvl2pPr marL="742950" indent="-285750">
              <a:tabLst>
                <a:tab pos="0" algn="l"/>
                <a:tab pos="563563" algn="l"/>
                <a:tab pos="1128713" algn="l"/>
                <a:tab pos="1695450" algn="l"/>
                <a:tab pos="2262188" algn="l"/>
                <a:tab pos="2827338" algn="l"/>
                <a:tab pos="3394075" algn="l"/>
                <a:tab pos="3959225" algn="l"/>
                <a:tab pos="4525963" algn="l"/>
                <a:tab pos="5091113" algn="l"/>
                <a:tab pos="5657850" algn="l"/>
                <a:tab pos="6224588" algn="l"/>
                <a:tab pos="6789738" algn="l"/>
                <a:tab pos="7356475" algn="l"/>
                <a:tab pos="7921625" algn="l"/>
                <a:tab pos="8488363" algn="l"/>
                <a:tab pos="9055100" algn="l"/>
                <a:tab pos="9620250" algn="l"/>
                <a:tab pos="10186988" algn="l"/>
                <a:tab pos="10752138" algn="l"/>
                <a:tab pos="11318875" algn="l"/>
                <a:tab pos="11857038" algn="l"/>
              </a:tabLst>
              <a:defRPr sz="3100">
                <a:solidFill>
                  <a:schemeClr val="bg1"/>
                </a:solidFill>
                <a:latin typeface="Times New Roman" panose="02020603050405020304" pitchFamily="18" charset="0"/>
                <a:ea typeface="MS Gothic" panose="020B0609070205080204" pitchFamily="49" charset="-128"/>
              </a:defRPr>
            </a:lvl2pPr>
            <a:lvl3pPr marL="1143000" indent="-228600">
              <a:tabLst>
                <a:tab pos="0" algn="l"/>
                <a:tab pos="563563" algn="l"/>
                <a:tab pos="1128713" algn="l"/>
                <a:tab pos="1695450" algn="l"/>
                <a:tab pos="2262188" algn="l"/>
                <a:tab pos="2827338" algn="l"/>
                <a:tab pos="3394075" algn="l"/>
                <a:tab pos="3959225" algn="l"/>
                <a:tab pos="4525963" algn="l"/>
                <a:tab pos="5091113" algn="l"/>
                <a:tab pos="5657850" algn="l"/>
                <a:tab pos="6224588" algn="l"/>
                <a:tab pos="6789738" algn="l"/>
                <a:tab pos="7356475" algn="l"/>
                <a:tab pos="7921625" algn="l"/>
                <a:tab pos="8488363" algn="l"/>
                <a:tab pos="9055100" algn="l"/>
                <a:tab pos="9620250" algn="l"/>
                <a:tab pos="10186988" algn="l"/>
                <a:tab pos="10752138" algn="l"/>
                <a:tab pos="11318875" algn="l"/>
                <a:tab pos="11857038" algn="l"/>
              </a:tabLst>
              <a:defRPr sz="3100">
                <a:solidFill>
                  <a:schemeClr val="bg1"/>
                </a:solidFill>
                <a:latin typeface="Times New Roman" panose="02020603050405020304" pitchFamily="18" charset="0"/>
                <a:ea typeface="MS Gothic" panose="020B0609070205080204" pitchFamily="49" charset="-128"/>
              </a:defRPr>
            </a:lvl3pPr>
            <a:lvl4pPr marL="1600200" indent="-228600">
              <a:tabLst>
                <a:tab pos="0" algn="l"/>
                <a:tab pos="563563" algn="l"/>
                <a:tab pos="1128713" algn="l"/>
                <a:tab pos="1695450" algn="l"/>
                <a:tab pos="2262188" algn="l"/>
                <a:tab pos="2827338" algn="l"/>
                <a:tab pos="3394075" algn="l"/>
                <a:tab pos="3959225" algn="l"/>
                <a:tab pos="4525963" algn="l"/>
                <a:tab pos="5091113" algn="l"/>
                <a:tab pos="5657850" algn="l"/>
                <a:tab pos="6224588" algn="l"/>
                <a:tab pos="6789738" algn="l"/>
                <a:tab pos="7356475" algn="l"/>
                <a:tab pos="7921625" algn="l"/>
                <a:tab pos="8488363" algn="l"/>
                <a:tab pos="9055100" algn="l"/>
                <a:tab pos="9620250" algn="l"/>
                <a:tab pos="10186988" algn="l"/>
                <a:tab pos="10752138" algn="l"/>
                <a:tab pos="11318875" algn="l"/>
                <a:tab pos="11857038" algn="l"/>
              </a:tabLst>
              <a:defRPr sz="3100">
                <a:solidFill>
                  <a:schemeClr val="bg1"/>
                </a:solidFill>
                <a:latin typeface="Times New Roman" panose="02020603050405020304" pitchFamily="18" charset="0"/>
                <a:ea typeface="MS Gothic" panose="020B0609070205080204" pitchFamily="49" charset="-128"/>
              </a:defRPr>
            </a:lvl4pPr>
            <a:lvl5pPr marL="2057400" indent="-228600">
              <a:tabLst>
                <a:tab pos="0" algn="l"/>
                <a:tab pos="563563" algn="l"/>
                <a:tab pos="1128713" algn="l"/>
                <a:tab pos="1695450" algn="l"/>
                <a:tab pos="2262188" algn="l"/>
                <a:tab pos="2827338" algn="l"/>
                <a:tab pos="3394075" algn="l"/>
                <a:tab pos="3959225" algn="l"/>
                <a:tab pos="4525963" algn="l"/>
                <a:tab pos="5091113" algn="l"/>
                <a:tab pos="5657850" algn="l"/>
                <a:tab pos="6224588" algn="l"/>
                <a:tab pos="6789738" algn="l"/>
                <a:tab pos="7356475" algn="l"/>
                <a:tab pos="7921625" algn="l"/>
                <a:tab pos="8488363" algn="l"/>
                <a:tab pos="9055100" algn="l"/>
                <a:tab pos="9620250" algn="l"/>
                <a:tab pos="10186988" algn="l"/>
                <a:tab pos="10752138" algn="l"/>
                <a:tab pos="11318875" algn="l"/>
                <a:tab pos="11857038" algn="l"/>
              </a:tabLst>
              <a:defRPr sz="3100">
                <a:solidFill>
                  <a:schemeClr val="bg1"/>
                </a:solidFill>
                <a:latin typeface="Times New Roman" panose="02020603050405020304" pitchFamily="18" charset="0"/>
                <a:ea typeface="MS Gothic" panose="020B0609070205080204" pitchFamily="49" charset="-128"/>
              </a:defRPr>
            </a:lvl5pPr>
            <a:lvl6pPr marL="2514600" indent="-228600" defTabSz="592138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563563" algn="l"/>
                <a:tab pos="1128713" algn="l"/>
                <a:tab pos="1695450" algn="l"/>
                <a:tab pos="2262188" algn="l"/>
                <a:tab pos="2827338" algn="l"/>
                <a:tab pos="3394075" algn="l"/>
                <a:tab pos="3959225" algn="l"/>
                <a:tab pos="4525963" algn="l"/>
                <a:tab pos="5091113" algn="l"/>
                <a:tab pos="5657850" algn="l"/>
                <a:tab pos="6224588" algn="l"/>
                <a:tab pos="6789738" algn="l"/>
                <a:tab pos="7356475" algn="l"/>
                <a:tab pos="7921625" algn="l"/>
                <a:tab pos="8488363" algn="l"/>
                <a:tab pos="9055100" algn="l"/>
                <a:tab pos="9620250" algn="l"/>
                <a:tab pos="10186988" algn="l"/>
                <a:tab pos="10752138" algn="l"/>
                <a:tab pos="11318875" algn="l"/>
                <a:tab pos="11857038" algn="l"/>
              </a:tabLst>
              <a:defRPr sz="3100">
                <a:solidFill>
                  <a:schemeClr val="bg1"/>
                </a:solidFill>
                <a:latin typeface="Times New Roman" panose="02020603050405020304" pitchFamily="18" charset="0"/>
                <a:ea typeface="MS Gothic" panose="020B0609070205080204" pitchFamily="49" charset="-128"/>
              </a:defRPr>
            </a:lvl6pPr>
            <a:lvl7pPr marL="2971800" indent="-228600" defTabSz="592138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563563" algn="l"/>
                <a:tab pos="1128713" algn="l"/>
                <a:tab pos="1695450" algn="l"/>
                <a:tab pos="2262188" algn="l"/>
                <a:tab pos="2827338" algn="l"/>
                <a:tab pos="3394075" algn="l"/>
                <a:tab pos="3959225" algn="l"/>
                <a:tab pos="4525963" algn="l"/>
                <a:tab pos="5091113" algn="l"/>
                <a:tab pos="5657850" algn="l"/>
                <a:tab pos="6224588" algn="l"/>
                <a:tab pos="6789738" algn="l"/>
                <a:tab pos="7356475" algn="l"/>
                <a:tab pos="7921625" algn="l"/>
                <a:tab pos="8488363" algn="l"/>
                <a:tab pos="9055100" algn="l"/>
                <a:tab pos="9620250" algn="l"/>
                <a:tab pos="10186988" algn="l"/>
                <a:tab pos="10752138" algn="l"/>
                <a:tab pos="11318875" algn="l"/>
                <a:tab pos="11857038" algn="l"/>
              </a:tabLst>
              <a:defRPr sz="3100">
                <a:solidFill>
                  <a:schemeClr val="bg1"/>
                </a:solidFill>
                <a:latin typeface="Times New Roman" panose="02020603050405020304" pitchFamily="18" charset="0"/>
                <a:ea typeface="MS Gothic" panose="020B0609070205080204" pitchFamily="49" charset="-128"/>
              </a:defRPr>
            </a:lvl7pPr>
            <a:lvl8pPr marL="3429000" indent="-228600" defTabSz="592138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563563" algn="l"/>
                <a:tab pos="1128713" algn="l"/>
                <a:tab pos="1695450" algn="l"/>
                <a:tab pos="2262188" algn="l"/>
                <a:tab pos="2827338" algn="l"/>
                <a:tab pos="3394075" algn="l"/>
                <a:tab pos="3959225" algn="l"/>
                <a:tab pos="4525963" algn="l"/>
                <a:tab pos="5091113" algn="l"/>
                <a:tab pos="5657850" algn="l"/>
                <a:tab pos="6224588" algn="l"/>
                <a:tab pos="6789738" algn="l"/>
                <a:tab pos="7356475" algn="l"/>
                <a:tab pos="7921625" algn="l"/>
                <a:tab pos="8488363" algn="l"/>
                <a:tab pos="9055100" algn="l"/>
                <a:tab pos="9620250" algn="l"/>
                <a:tab pos="10186988" algn="l"/>
                <a:tab pos="10752138" algn="l"/>
                <a:tab pos="11318875" algn="l"/>
                <a:tab pos="11857038" algn="l"/>
              </a:tabLst>
              <a:defRPr sz="3100">
                <a:solidFill>
                  <a:schemeClr val="bg1"/>
                </a:solidFill>
                <a:latin typeface="Times New Roman" panose="02020603050405020304" pitchFamily="18" charset="0"/>
                <a:ea typeface="MS Gothic" panose="020B0609070205080204" pitchFamily="49" charset="-128"/>
              </a:defRPr>
            </a:lvl8pPr>
            <a:lvl9pPr marL="3886200" indent="-228600" defTabSz="592138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563563" algn="l"/>
                <a:tab pos="1128713" algn="l"/>
                <a:tab pos="1695450" algn="l"/>
                <a:tab pos="2262188" algn="l"/>
                <a:tab pos="2827338" algn="l"/>
                <a:tab pos="3394075" algn="l"/>
                <a:tab pos="3959225" algn="l"/>
                <a:tab pos="4525963" algn="l"/>
                <a:tab pos="5091113" algn="l"/>
                <a:tab pos="5657850" algn="l"/>
                <a:tab pos="6224588" algn="l"/>
                <a:tab pos="6789738" algn="l"/>
                <a:tab pos="7356475" algn="l"/>
                <a:tab pos="7921625" algn="l"/>
                <a:tab pos="8488363" algn="l"/>
                <a:tab pos="9055100" algn="l"/>
                <a:tab pos="9620250" algn="l"/>
                <a:tab pos="10186988" algn="l"/>
                <a:tab pos="10752138" algn="l"/>
                <a:tab pos="11318875" algn="l"/>
                <a:tab pos="11857038" algn="l"/>
              </a:tabLst>
              <a:defRPr sz="3100">
                <a:solidFill>
                  <a:schemeClr val="bg1"/>
                </a:solidFill>
                <a:latin typeface="Times New Roman" panose="02020603050405020304" pitchFamily="18" charset="0"/>
                <a:ea typeface="MS Gothic" panose="020B0609070205080204" pitchFamily="49" charset="-128"/>
              </a:defRPr>
            </a:lvl9pPr>
          </a:lstStyle>
          <a:p>
            <a:pPr algn="just">
              <a:lnSpc>
                <a:spcPct val="150000"/>
              </a:lnSpc>
              <a:spcBef>
                <a:spcPts val="197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en-GB" altLang="pt-BR" sz="4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 </a:t>
            </a:r>
            <a:r>
              <a:rPr lang="en-GB" altLang="pt-BR" sz="40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referências</a:t>
            </a:r>
            <a:r>
              <a:rPr lang="en-GB" altLang="pt-BR" sz="4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pt-BR" sz="40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devem</a:t>
            </a:r>
            <a:r>
              <a:rPr lang="en-GB" altLang="pt-BR" sz="4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pt-BR" sz="40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ser</a:t>
            </a:r>
            <a:r>
              <a:rPr lang="en-GB" altLang="pt-BR" sz="4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pt-BR" sz="40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feitas</a:t>
            </a:r>
            <a:r>
              <a:rPr lang="en-GB" altLang="pt-BR" sz="4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pt-BR" sz="40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respeitando</a:t>
            </a:r>
            <a:r>
              <a:rPr lang="en-GB" altLang="pt-BR" sz="4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-se as </a:t>
            </a:r>
            <a:r>
              <a:rPr lang="en-GB" altLang="pt-BR" sz="40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normas</a:t>
            </a:r>
            <a:r>
              <a:rPr lang="en-GB" altLang="pt-BR" sz="4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pt-BR" sz="40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definidas</a:t>
            </a:r>
            <a:r>
              <a:rPr lang="en-GB" altLang="pt-BR" sz="4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pela ABNT. </a:t>
            </a:r>
          </a:p>
          <a:p>
            <a:pPr algn="just">
              <a:lnSpc>
                <a:spcPct val="150000"/>
              </a:lnSpc>
              <a:spcBef>
                <a:spcPts val="197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en-GB" altLang="pt-BR" sz="40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Somente</a:t>
            </a:r>
            <a:r>
              <a:rPr lang="en-GB" altLang="pt-BR" sz="4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pt-BR" sz="40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deverão</a:t>
            </a:r>
            <a:r>
              <a:rPr lang="en-GB" altLang="pt-BR" sz="4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pt-BR" sz="40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ser</a:t>
            </a:r>
            <a:r>
              <a:rPr lang="en-GB" altLang="pt-BR" sz="4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pt-BR" sz="40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apresentadas</a:t>
            </a:r>
            <a:r>
              <a:rPr lang="en-GB" altLang="pt-BR" sz="4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as </a:t>
            </a:r>
            <a:r>
              <a:rPr lang="en-GB" altLang="pt-BR" sz="40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referências</a:t>
            </a:r>
            <a:r>
              <a:rPr lang="en-GB" altLang="pt-BR" sz="4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pt-BR" sz="40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citadas</a:t>
            </a:r>
            <a:r>
              <a:rPr lang="en-GB" altLang="pt-BR" sz="4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no </a:t>
            </a:r>
            <a:r>
              <a:rPr lang="en-GB" altLang="pt-BR" sz="40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pôster</a:t>
            </a:r>
            <a:r>
              <a:rPr lang="en-GB" altLang="pt-BR" sz="4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just">
              <a:lnSpc>
                <a:spcPct val="150000"/>
              </a:lnSpc>
              <a:spcBef>
                <a:spcPts val="197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en-GB" altLang="pt-BR" sz="4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 </a:t>
            </a:r>
            <a:r>
              <a:rPr lang="en-GB" altLang="pt-BR" sz="40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en-GB" altLang="pt-BR" sz="4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pt-BR" sz="40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deve</a:t>
            </a:r>
            <a:r>
              <a:rPr lang="en-GB" altLang="pt-BR" sz="4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pt-BR" sz="40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estar</a:t>
            </a:r>
            <a:r>
              <a:rPr lang="en-GB" altLang="pt-BR" sz="4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pt-BR" sz="40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alinhado</a:t>
            </a:r>
            <a:r>
              <a:rPr lang="en-GB" altLang="pt-BR" sz="4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à </a:t>
            </a:r>
            <a:r>
              <a:rPr lang="en-GB" altLang="pt-BR" sz="40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esquerda</a:t>
            </a:r>
            <a:r>
              <a:rPr lang="en-GB" altLang="pt-BR" sz="4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com </a:t>
            </a:r>
            <a:r>
              <a:rPr lang="en-GB" altLang="pt-BR" sz="40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fonte</a:t>
            </a:r>
            <a:r>
              <a:rPr lang="en-GB" altLang="pt-BR" sz="4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Calibri, </a:t>
            </a:r>
            <a:r>
              <a:rPr lang="en-GB" altLang="pt-BR" sz="40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tamanho</a:t>
            </a:r>
            <a:r>
              <a:rPr lang="en-GB" altLang="pt-BR" sz="4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40, </a:t>
            </a:r>
            <a:r>
              <a:rPr lang="en-GB" altLang="pt-BR" sz="40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espaçamento</a:t>
            </a:r>
            <a:r>
              <a:rPr lang="en-GB" altLang="pt-BR" sz="4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simples.</a:t>
            </a:r>
          </a:p>
          <a:p>
            <a:pPr algn="just">
              <a:lnSpc>
                <a:spcPct val="150000"/>
              </a:lnSpc>
              <a:spcBef>
                <a:spcPts val="197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GB" altLang="pt-BR" sz="40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Text Box 12">
            <a:extLst>
              <a:ext uri="{FF2B5EF4-FFF2-40B4-BE49-F238E27FC236}">
                <a16:creationId xmlns:a16="http://schemas.microsoft.com/office/drawing/2014/main" id="{289CA307-9B25-4F6E-B6F1-52B3154EF00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545698" y="23701553"/>
            <a:ext cx="13100050" cy="6782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118317" tIns="61525" rIns="118317" bIns="61525">
            <a:spAutoFit/>
          </a:bodyPr>
          <a:lstStyle>
            <a:lvl1pPr>
              <a:tabLst>
                <a:tab pos="0" algn="l"/>
                <a:tab pos="563563" algn="l"/>
                <a:tab pos="1128713" algn="l"/>
                <a:tab pos="1695450" algn="l"/>
                <a:tab pos="2262188" algn="l"/>
                <a:tab pos="2827338" algn="l"/>
                <a:tab pos="3394075" algn="l"/>
                <a:tab pos="3959225" algn="l"/>
                <a:tab pos="4525963" algn="l"/>
                <a:tab pos="5091113" algn="l"/>
                <a:tab pos="5657850" algn="l"/>
                <a:tab pos="6224588" algn="l"/>
                <a:tab pos="6789738" algn="l"/>
                <a:tab pos="7356475" algn="l"/>
                <a:tab pos="7921625" algn="l"/>
                <a:tab pos="8488363" algn="l"/>
                <a:tab pos="9055100" algn="l"/>
                <a:tab pos="9620250" algn="l"/>
                <a:tab pos="10186988" algn="l"/>
                <a:tab pos="10752138" algn="l"/>
                <a:tab pos="11318875" algn="l"/>
              </a:tabLst>
              <a:defRPr sz="3100">
                <a:solidFill>
                  <a:schemeClr val="bg1"/>
                </a:solidFill>
                <a:latin typeface="Times New Roman" panose="02020603050405020304" pitchFamily="18" charset="0"/>
                <a:ea typeface="MS Gothic" panose="020B0609070205080204" pitchFamily="49" charset="-128"/>
              </a:defRPr>
            </a:lvl1pPr>
            <a:lvl2pPr marL="742950" indent="-285750">
              <a:tabLst>
                <a:tab pos="0" algn="l"/>
                <a:tab pos="563563" algn="l"/>
                <a:tab pos="1128713" algn="l"/>
                <a:tab pos="1695450" algn="l"/>
                <a:tab pos="2262188" algn="l"/>
                <a:tab pos="2827338" algn="l"/>
                <a:tab pos="3394075" algn="l"/>
                <a:tab pos="3959225" algn="l"/>
                <a:tab pos="4525963" algn="l"/>
                <a:tab pos="5091113" algn="l"/>
                <a:tab pos="5657850" algn="l"/>
                <a:tab pos="6224588" algn="l"/>
                <a:tab pos="6789738" algn="l"/>
                <a:tab pos="7356475" algn="l"/>
                <a:tab pos="7921625" algn="l"/>
                <a:tab pos="8488363" algn="l"/>
                <a:tab pos="9055100" algn="l"/>
                <a:tab pos="9620250" algn="l"/>
                <a:tab pos="10186988" algn="l"/>
                <a:tab pos="10752138" algn="l"/>
                <a:tab pos="11318875" algn="l"/>
              </a:tabLst>
              <a:defRPr sz="3100">
                <a:solidFill>
                  <a:schemeClr val="bg1"/>
                </a:solidFill>
                <a:latin typeface="Times New Roman" panose="02020603050405020304" pitchFamily="18" charset="0"/>
                <a:ea typeface="MS Gothic" panose="020B0609070205080204" pitchFamily="49" charset="-128"/>
              </a:defRPr>
            </a:lvl2pPr>
            <a:lvl3pPr marL="1143000" indent="-228600">
              <a:tabLst>
                <a:tab pos="0" algn="l"/>
                <a:tab pos="563563" algn="l"/>
                <a:tab pos="1128713" algn="l"/>
                <a:tab pos="1695450" algn="l"/>
                <a:tab pos="2262188" algn="l"/>
                <a:tab pos="2827338" algn="l"/>
                <a:tab pos="3394075" algn="l"/>
                <a:tab pos="3959225" algn="l"/>
                <a:tab pos="4525963" algn="l"/>
                <a:tab pos="5091113" algn="l"/>
                <a:tab pos="5657850" algn="l"/>
                <a:tab pos="6224588" algn="l"/>
                <a:tab pos="6789738" algn="l"/>
                <a:tab pos="7356475" algn="l"/>
                <a:tab pos="7921625" algn="l"/>
                <a:tab pos="8488363" algn="l"/>
                <a:tab pos="9055100" algn="l"/>
                <a:tab pos="9620250" algn="l"/>
                <a:tab pos="10186988" algn="l"/>
                <a:tab pos="10752138" algn="l"/>
                <a:tab pos="11318875" algn="l"/>
              </a:tabLst>
              <a:defRPr sz="3100">
                <a:solidFill>
                  <a:schemeClr val="bg1"/>
                </a:solidFill>
                <a:latin typeface="Times New Roman" panose="02020603050405020304" pitchFamily="18" charset="0"/>
                <a:ea typeface="MS Gothic" panose="020B0609070205080204" pitchFamily="49" charset="-128"/>
              </a:defRPr>
            </a:lvl3pPr>
            <a:lvl4pPr marL="1600200" indent="-228600">
              <a:tabLst>
                <a:tab pos="0" algn="l"/>
                <a:tab pos="563563" algn="l"/>
                <a:tab pos="1128713" algn="l"/>
                <a:tab pos="1695450" algn="l"/>
                <a:tab pos="2262188" algn="l"/>
                <a:tab pos="2827338" algn="l"/>
                <a:tab pos="3394075" algn="l"/>
                <a:tab pos="3959225" algn="l"/>
                <a:tab pos="4525963" algn="l"/>
                <a:tab pos="5091113" algn="l"/>
                <a:tab pos="5657850" algn="l"/>
                <a:tab pos="6224588" algn="l"/>
                <a:tab pos="6789738" algn="l"/>
                <a:tab pos="7356475" algn="l"/>
                <a:tab pos="7921625" algn="l"/>
                <a:tab pos="8488363" algn="l"/>
                <a:tab pos="9055100" algn="l"/>
                <a:tab pos="9620250" algn="l"/>
                <a:tab pos="10186988" algn="l"/>
                <a:tab pos="10752138" algn="l"/>
                <a:tab pos="11318875" algn="l"/>
              </a:tabLst>
              <a:defRPr sz="3100">
                <a:solidFill>
                  <a:schemeClr val="bg1"/>
                </a:solidFill>
                <a:latin typeface="Times New Roman" panose="02020603050405020304" pitchFamily="18" charset="0"/>
                <a:ea typeface="MS Gothic" panose="020B0609070205080204" pitchFamily="49" charset="-128"/>
              </a:defRPr>
            </a:lvl4pPr>
            <a:lvl5pPr marL="2057400" indent="-228600">
              <a:tabLst>
                <a:tab pos="0" algn="l"/>
                <a:tab pos="563563" algn="l"/>
                <a:tab pos="1128713" algn="l"/>
                <a:tab pos="1695450" algn="l"/>
                <a:tab pos="2262188" algn="l"/>
                <a:tab pos="2827338" algn="l"/>
                <a:tab pos="3394075" algn="l"/>
                <a:tab pos="3959225" algn="l"/>
                <a:tab pos="4525963" algn="l"/>
                <a:tab pos="5091113" algn="l"/>
                <a:tab pos="5657850" algn="l"/>
                <a:tab pos="6224588" algn="l"/>
                <a:tab pos="6789738" algn="l"/>
                <a:tab pos="7356475" algn="l"/>
                <a:tab pos="7921625" algn="l"/>
                <a:tab pos="8488363" algn="l"/>
                <a:tab pos="9055100" algn="l"/>
                <a:tab pos="9620250" algn="l"/>
                <a:tab pos="10186988" algn="l"/>
                <a:tab pos="10752138" algn="l"/>
                <a:tab pos="11318875" algn="l"/>
              </a:tabLst>
              <a:defRPr sz="3100">
                <a:solidFill>
                  <a:schemeClr val="bg1"/>
                </a:solidFill>
                <a:latin typeface="Times New Roman" panose="02020603050405020304" pitchFamily="18" charset="0"/>
                <a:ea typeface="MS Gothic" panose="020B0609070205080204" pitchFamily="49" charset="-128"/>
              </a:defRPr>
            </a:lvl5pPr>
            <a:lvl6pPr marL="2514600" indent="-228600" defTabSz="592138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563563" algn="l"/>
                <a:tab pos="1128713" algn="l"/>
                <a:tab pos="1695450" algn="l"/>
                <a:tab pos="2262188" algn="l"/>
                <a:tab pos="2827338" algn="l"/>
                <a:tab pos="3394075" algn="l"/>
                <a:tab pos="3959225" algn="l"/>
                <a:tab pos="4525963" algn="l"/>
                <a:tab pos="5091113" algn="l"/>
                <a:tab pos="5657850" algn="l"/>
                <a:tab pos="6224588" algn="l"/>
                <a:tab pos="6789738" algn="l"/>
                <a:tab pos="7356475" algn="l"/>
                <a:tab pos="7921625" algn="l"/>
                <a:tab pos="8488363" algn="l"/>
                <a:tab pos="9055100" algn="l"/>
                <a:tab pos="9620250" algn="l"/>
                <a:tab pos="10186988" algn="l"/>
                <a:tab pos="10752138" algn="l"/>
                <a:tab pos="11318875" algn="l"/>
              </a:tabLst>
              <a:defRPr sz="3100">
                <a:solidFill>
                  <a:schemeClr val="bg1"/>
                </a:solidFill>
                <a:latin typeface="Times New Roman" panose="02020603050405020304" pitchFamily="18" charset="0"/>
                <a:ea typeface="MS Gothic" panose="020B0609070205080204" pitchFamily="49" charset="-128"/>
              </a:defRPr>
            </a:lvl6pPr>
            <a:lvl7pPr marL="2971800" indent="-228600" defTabSz="592138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563563" algn="l"/>
                <a:tab pos="1128713" algn="l"/>
                <a:tab pos="1695450" algn="l"/>
                <a:tab pos="2262188" algn="l"/>
                <a:tab pos="2827338" algn="l"/>
                <a:tab pos="3394075" algn="l"/>
                <a:tab pos="3959225" algn="l"/>
                <a:tab pos="4525963" algn="l"/>
                <a:tab pos="5091113" algn="l"/>
                <a:tab pos="5657850" algn="l"/>
                <a:tab pos="6224588" algn="l"/>
                <a:tab pos="6789738" algn="l"/>
                <a:tab pos="7356475" algn="l"/>
                <a:tab pos="7921625" algn="l"/>
                <a:tab pos="8488363" algn="l"/>
                <a:tab pos="9055100" algn="l"/>
                <a:tab pos="9620250" algn="l"/>
                <a:tab pos="10186988" algn="l"/>
                <a:tab pos="10752138" algn="l"/>
                <a:tab pos="11318875" algn="l"/>
              </a:tabLst>
              <a:defRPr sz="3100">
                <a:solidFill>
                  <a:schemeClr val="bg1"/>
                </a:solidFill>
                <a:latin typeface="Times New Roman" panose="02020603050405020304" pitchFamily="18" charset="0"/>
                <a:ea typeface="MS Gothic" panose="020B0609070205080204" pitchFamily="49" charset="-128"/>
              </a:defRPr>
            </a:lvl7pPr>
            <a:lvl8pPr marL="3429000" indent="-228600" defTabSz="592138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563563" algn="l"/>
                <a:tab pos="1128713" algn="l"/>
                <a:tab pos="1695450" algn="l"/>
                <a:tab pos="2262188" algn="l"/>
                <a:tab pos="2827338" algn="l"/>
                <a:tab pos="3394075" algn="l"/>
                <a:tab pos="3959225" algn="l"/>
                <a:tab pos="4525963" algn="l"/>
                <a:tab pos="5091113" algn="l"/>
                <a:tab pos="5657850" algn="l"/>
                <a:tab pos="6224588" algn="l"/>
                <a:tab pos="6789738" algn="l"/>
                <a:tab pos="7356475" algn="l"/>
                <a:tab pos="7921625" algn="l"/>
                <a:tab pos="8488363" algn="l"/>
                <a:tab pos="9055100" algn="l"/>
                <a:tab pos="9620250" algn="l"/>
                <a:tab pos="10186988" algn="l"/>
                <a:tab pos="10752138" algn="l"/>
                <a:tab pos="11318875" algn="l"/>
              </a:tabLst>
              <a:defRPr sz="3100">
                <a:solidFill>
                  <a:schemeClr val="bg1"/>
                </a:solidFill>
                <a:latin typeface="Times New Roman" panose="02020603050405020304" pitchFamily="18" charset="0"/>
                <a:ea typeface="MS Gothic" panose="020B0609070205080204" pitchFamily="49" charset="-128"/>
              </a:defRPr>
            </a:lvl8pPr>
            <a:lvl9pPr marL="3886200" indent="-228600" defTabSz="592138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563563" algn="l"/>
                <a:tab pos="1128713" algn="l"/>
                <a:tab pos="1695450" algn="l"/>
                <a:tab pos="2262188" algn="l"/>
                <a:tab pos="2827338" algn="l"/>
                <a:tab pos="3394075" algn="l"/>
                <a:tab pos="3959225" algn="l"/>
                <a:tab pos="4525963" algn="l"/>
                <a:tab pos="5091113" algn="l"/>
                <a:tab pos="5657850" algn="l"/>
                <a:tab pos="6224588" algn="l"/>
                <a:tab pos="6789738" algn="l"/>
                <a:tab pos="7356475" algn="l"/>
                <a:tab pos="7921625" algn="l"/>
                <a:tab pos="8488363" algn="l"/>
                <a:tab pos="9055100" algn="l"/>
                <a:tab pos="9620250" algn="l"/>
                <a:tab pos="10186988" algn="l"/>
                <a:tab pos="10752138" algn="l"/>
                <a:tab pos="11318875" algn="l"/>
              </a:tabLst>
              <a:defRPr sz="3100">
                <a:solidFill>
                  <a:schemeClr val="bg1"/>
                </a:solidFill>
                <a:latin typeface="Times New Roman" panose="02020603050405020304" pitchFamily="18" charset="0"/>
                <a:ea typeface="MS Gothic" panose="020B0609070205080204" pitchFamily="49" charset="-128"/>
              </a:defRPr>
            </a:lvl9pPr>
          </a:lstStyle>
          <a:p>
            <a:pPr algn="ctr">
              <a:spcBef>
                <a:spcPts val="197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en-GB" altLang="pt-BR" sz="36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Fonte: Santos (2012).</a:t>
            </a:r>
          </a:p>
        </p:txBody>
      </p:sp>
      <p:sp>
        <p:nvSpPr>
          <p:cNvPr id="16" name="Text Box 14">
            <a:extLst>
              <a:ext uri="{FF2B5EF4-FFF2-40B4-BE49-F238E27FC236}">
                <a16:creationId xmlns:a16="http://schemas.microsoft.com/office/drawing/2014/main" id="{5754805D-0D4D-4F33-9C8A-7C8A33EA4AC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278350" y="32103366"/>
            <a:ext cx="13196887" cy="955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118317" tIns="61525" rIns="118317" bIns="61525">
            <a:spAutoFit/>
          </a:bodyPr>
          <a:lstStyle>
            <a:lvl1pPr>
              <a:tabLst>
                <a:tab pos="0" algn="l"/>
                <a:tab pos="563563" algn="l"/>
                <a:tab pos="1128713" algn="l"/>
                <a:tab pos="1695450" algn="l"/>
                <a:tab pos="2262188" algn="l"/>
                <a:tab pos="2827338" algn="l"/>
                <a:tab pos="3394075" algn="l"/>
                <a:tab pos="3959225" algn="l"/>
                <a:tab pos="4525963" algn="l"/>
                <a:tab pos="5091113" algn="l"/>
                <a:tab pos="5657850" algn="l"/>
                <a:tab pos="6224588" algn="l"/>
                <a:tab pos="6789738" algn="l"/>
                <a:tab pos="7356475" algn="l"/>
                <a:tab pos="7921625" algn="l"/>
                <a:tab pos="8488363" algn="l"/>
                <a:tab pos="9055100" algn="l"/>
                <a:tab pos="9620250" algn="l"/>
                <a:tab pos="10186988" algn="l"/>
                <a:tab pos="10752138" algn="l"/>
                <a:tab pos="11318875" algn="l"/>
                <a:tab pos="11857038" algn="l"/>
              </a:tabLst>
              <a:defRPr sz="3100">
                <a:solidFill>
                  <a:schemeClr val="bg1"/>
                </a:solidFill>
                <a:latin typeface="Times New Roman" panose="02020603050405020304" pitchFamily="18" charset="0"/>
                <a:ea typeface="MS Gothic" panose="020B0609070205080204" pitchFamily="49" charset="-128"/>
              </a:defRPr>
            </a:lvl1pPr>
            <a:lvl2pPr marL="742950" indent="-285750">
              <a:tabLst>
                <a:tab pos="0" algn="l"/>
                <a:tab pos="563563" algn="l"/>
                <a:tab pos="1128713" algn="l"/>
                <a:tab pos="1695450" algn="l"/>
                <a:tab pos="2262188" algn="l"/>
                <a:tab pos="2827338" algn="l"/>
                <a:tab pos="3394075" algn="l"/>
                <a:tab pos="3959225" algn="l"/>
                <a:tab pos="4525963" algn="l"/>
                <a:tab pos="5091113" algn="l"/>
                <a:tab pos="5657850" algn="l"/>
                <a:tab pos="6224588" algn="l"/>
                <a:tab pos="6789738" algn="l"/>
                <a:tab pos="7356475" algn="l"/>
                <a:tab pos="7921625" algn="l"/>
                <a:tab pos="8488363" algn="l"/>
                <a:tab pos="9055100" algn="l"/>
                <a:tab pos="9620250" algn="l"/>
                <a:tab pos="10186988" algn="l"/>
                <a:tab pos="10752138" algn="l"/>
                <a:tab pos="11318875" algn="l"/>
                <a:tab pos="11857038" algn="l"/>
              </a:tabLst>
              <a:defRPr sz="3100">
                <a:solidFill>
                  <a:schemeClr val="bg1"/>
                </a:solidFill>
                <a:latin typeface="Times New Roman" panose="02020603050405020304" pitchFamily="18" charset="0"/>
                <a:ea typeface="MS Gothic" panose="020B0609070205080204" pitchFamily="49" charset="-128"/>
              </a:defRPr>
            </a:lvl2pPr>
            <a:lvl3pPr marL="1143000" indent="-228600">
              <a:tabLst>
                <a:tab pos="0" algn="l"/>
                <a:tab pos="563563" algn="l"/>
                <a:tab pos="1128713" algn="l"/>
                <a:tab pos="1695450" algn="l"/>
                <a:tab pos="2262188" algn="l"/>
                <a:tab pos="2827338" algn="l"/>
                <a:tab pos="3394075" algn="l"/>
                <a:tab pos="3959225" algn="l"/>
                <a:tab pos="4525963" algn="l"/>
                <a:tab pos="5091113" algn="l"/>
                <a:tab pos="5657850" algn="l"/>
                <a:tab pos="6224588" algn="l"/>
                <a:tab pos="6789738" algn="l"/>
                <a:tab pos="7356475" algn="l"/>
                <a:tab pos="7921625" algn="l"/>
                <a:tab pos="8488363" algn="l"/>
                <a:tab pos="9055100" algn="l"/>
                <a:tab pos="9620250" algn="l"/>
                <a:tab pos="10186988" algn="l"/>
                <a:tab pos="10752138" algn="l"/>
                <a:tab pos="11318875" algn="l"/>
                <a:tab pos="11857038" algn="l"/>
              </a:tabLst>
              <a:defRPr sz="3100">
                <a:solidFill>
                  <a:schemeClr val="bg1"/>
                </a:solidFill>
                <a:latin typeface="Times New Roman" panose="02020603050405020304" pitchFamily="18" charset="0"/>
                <a:ea typeface="MS Gothic" panose="020B0609070205080204" pitchFamily="49" charset="-128"/>
              </a:defRPr>
            </a:lvl3pPr>
            <a:lvl4pPr marL="1600200" indent="-228600">
              <a:tabLst>
                <a:tab pos="0" algn="l"/>
                <a:tab pos="563563" algn="l"/>
                <a:tab pos="1128713" algn="l"/>
                <a:tab pos="1695450" algn="l"/>
                <a:tab pos="2262188" algn="l"/>
                <a:tab pos="2827338" algn="l"/>
                <a:tab pos="3394075" algn="l"/>
                <a:tab pos="3959225" algn="l"/>
                <a:tab pos="4525963" algn="l"/>
                <a:tab pos="5091113" algn="l"/>
                <a:tab pos="5657850" algn="l"/>
                <a:tab pos="6224588" algn="l"/>
                <a:tab pos="6789738" algn="l"/>
                <a:tab pos="7356475" algn="l"/>
                <a:tab pos="7921625" algn="l"/>
                <a:tab pos="8488363" algn="l"/>
                <a:tab pos="9055100" algn="l"/>
                <a:tab pos="9620250" algn="l"/>
                <a:tab pos="10186988" algn="l"/>
                <a:tab pos="10752138" algn="l"/>
                <a:tab pos="11318875" algn="l"/>
                <a:tab pos="11857038" algn="l"/>
              </a:tabLst>
              <a:defRPr sz="3100">
                <a:solidFill>
                  <a:schemeClr val="bg1"/>
                </a:solidFill>
                <a:latin typeface="Times New Roman" panose="02020603050405020304" pitchFamily="18" charset="0"/>
                <a:ea typeface="MS Gothic" panose="020B0609070205080204" pitchFamily="49" charset="-128"/>
              </a:defRPr>
            </a:lvl4pPr>
            <a:lvl5pPr marL="2057400" indent="-228600">
              <a:tabLst>
                <a:tab pos="0" algn="l"/>
                <a:tab pos="563563" algn="l"/>
                <a:tab pos="1128713" algn="l"/>
                <a:tab pos="1695450" algn="l"/>
                <a:tab pos="2262188" algn="l"/>
                <a:tab pos="2827338" algn="l"/>
                <a:tab pos="3394075" algn="l"/>
                <a:tab pos="3959225" algn="l"/>
                <a:tab pos="4525963" algn="l"/>
                <a:tab pos="5091113" algn="l"/>
                <a:tab pos="5657850" algn="l"/>
                <a:tab pos="6224588" algn="l"/>
                <a:tab pos="6789738" algn="l"/>
                <a:tab pos="7356475" algn="l"/>
                <a:tab pos="7921625" algn="l"/>
                <a:tab pos="8488363" algn="l"/>
                <a:tab pos="9055100" algn="l"/>
                <a:tab pos="9620250" algn="l"/>
                <a:tab pos="10186988" algn="l"/>
                <a:tab pos="10752138" algn="l"/>
                <a:tab pos="11318875" algn="l"/>
                <a:tab pos="11857038" algn="l"/>
              </a:tabLst>
              <a:defRPr sz="3100">
                <a:solidFill>
                  <a:schemeClr val="bg1"/>
                </a:solidFill>
                <a:latin typeface="Times New Roman" panose="02020603050405020304" pitchFamily="18" charset="0"/>
                <a:ea typeface="MS Gothic" panose="020B0609070205080204" pitchFamily="49" charset="-128"/>
              </a:defRPr>
            </a:lvl5pPr>
            <a:lvl6pPr marL="2514600" indent="-228600" defTabSz="592138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563563" algn="l"/>
                <a:tab pos="1128713" algn="l"/>
                <a:tab pos="1695450" algn="l"/>
                <a:tab pos="2262188" algn="l"/>
                <a:tab pos="2827338" algn="l"/>
                <a:tab pos="3394075" algn="l"/>
                <a:tab pos="3959225" algn="l"/>
                <a:tab pos="4525963" algn="l"/>
                <a:tab pos="5091113" algn="l"/>
                <a:tab pos="5657850" algn="l"/>
                <a:tab pos="6224588" algn="l"/>
                <a:tab pos="6789738" algn="l"/>
                <a:tab pos="7356475" algn="l"/>
                <a:tab pos="7921625" algn="l"/>
                <a:tab pos="8488363" algn="l"/>
                <a:tab pos="9055100" algn="l"/>
                <a:tab pos="9620250" algn="l"/>
                <a:tab pos="10186988" algn="l"/>
                <a:tab pos="10752138" algn="l"/>
                <a:tab pos="11318875" algn="l"/>
                <a:tab pos="11857038" algn="l"/>
              </a:tabLst>
              <a:defRPr sz="3100">
                <a:solidFill>
                  <a:schemeClr val="bg1"/>
                </a:solidFill>
                <a:latin typeface="Times New Roman" panose="02020603050405020304" pitchFamily="18" charset="0"/>
                <a:ea typeface="MS Gothic" panose="020B0609070205080204" pitchFamily="49" charset="-128"/>
              </a:defRPr>
            </a:lvl6pPr>
            <a:lvl7pPr marL="2971800" indent="-228600" defTabSz="592138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563563" algn="l"/>
                <a:tab pos="1128713" algn="l"/>
                <a:tab pos="1695450" algn="l"/>
                <a:tab pos="2262188" algn="l"/>
                <a:tab pos="2827338" algn="l"/>
                <a:tab pos="3394075" algn="l"/>
                <a:tab pos="3959225" algn="l"/>
                <a:tab pos="4525963" algn="l"/>
                <a:tab pos="5091113" algn="l"/>
                <a:tab pos="5657850" algn="l"/>
                <a:tab pos="6224588" algn="l"/>
                <a:tab pos="6789738" algn="l"/>
                <a:tab pos="7356475" algn="l"/>
                <a:tab pos="7921625" algn="l"/>
                <a:tab pos="8488363" algn="l"/>
                <a:tab pos="9055100" algn="l"/>
                <a:tab pos="9620250" algn="l"/>
                <a:tab pos="10186988" algn="l"/>
                <a:tab pos="10752138" algn="l"/>
                <a:tab pos="11318875" algn="l"/>
                <a:tab pos="11857038" algn="l"/>
              </a:tabLst>
              <a:defRPr sz="3100">
                <a:solidFill>
                  <a:schemeClr val="bg1"/>
                </a:solidFill>
                <a:latin typeface="Times New Roman" panose="02020603050405020304" pitchFamily="18" charset="0"/>
                <a:ea typeface="MS Gothic" panose="020B0609070205080204" pitchFamily="49" charset="-128"/>
              </a:defRPr>
            </a:lvl7pPr>
            <a:lvl8pPr marL="3429000" indent="-228600" defTabSz="592138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563563" algn="l"/>
                <a:tab pos="1128713" algn="l"/>
                <a:tab pos="1695450" algn="l"/>
                <a:tab pos="2262188" algn="l"/>
                <a:tab pos="2827338" algn="l"/>
                <a:tab pos="3394075" algn="l"/>
                <a:tab pos="3959225" algn="l"/>
                <a:tab pos="4525963" algn="l"/>
                <a:tab pos="5091113" algn="l"/>
                <a:tab pos="5657850" algn="l"/>
                <a:tab pos="6224588" algn="l"/>
                <a:tab pos="6789738" algn="l"/>
                <a:tab pos="7356475" algn="l"/>
                <a:tab pos="7921625" algn="l"/>
                <a:tab pos="8488363" algn="l"/>
                <a:tab pos="9055100" algn="l"/>
                <a:tab pos="9620250" algn="l"/>
                <a:tab pos="10186988" algn="l"/>
                <a:tab pos="10752138" algn="l"/>
                <a:tab pos="11318875" algn="l"/>
                <a:tab pos="11857038" algn="l"/>
              </a:tabLst>
              <a:defRPr sz="3100">
                <a:solidFill>
                  <a:schemeClr val="bg1"/>
                </a:solidFill>
                <a:latin typeface="Times New Roman" panose="02020603050405020304" pitchFamily="18" charset="0"/>
                <a:ea typeface="MS Gothic" panose="020B0609070205080204" pitchFamily="49" charset="-128"/>
              </a:defRPr>
            </a:lvl8pPr>
            <a:lvl9pPr marL="3886200" indent="-228600" defTabSz="592138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563563" algn="l"/>
                <a:tab pos="1128713" algn="l"/>
                <a:tab pos="1695450" algn="l"/>
                <a:tab pos="2262188" algn="l"/>
                <a:tab pos="2827338" algn="l"/>
                <a:tab pos="3394075" algn="l"/>
                <a:tab pos="3959225" algn="l"/>
                <a:tab pos="4525963" algn="l"/>
                <a:tab pos="5091113" algn="l"/>
                <a:tab pos="5657850" algn="l"/>
                <a:tab pos="6224588" algn="l"/>
                <a:tab pos="6789738" algn="l"/>
                <a:tab pos="7356475" algn="l"/>
                <a:tab pos="7921625" algn="l"/>
                <a:tab pos="8488363" algn="l"/>
                <a:tab pos="9055100" algn="l"/>
                <a:tab pos="9620250" algn="l"/>
                <a:tab pos="10186988" algn="l"/>
                <a:tab pos="10752138" algn="l"/>
                <a:tab pos="11318875" algn="l"/>
                <a:tab pos="11857038" algn="l"/>
              </a:tabLst>
              <a:defRPr sz="3100">
                <a:solidFill>
                  <a:schemeClr val="bg1"/>
                </a:solidFill>
                <a:latin typeface="Times New Roman" panose="02020603050405020304" pitchFamily="18" charset="0"/>
                <a:ea typeface="MS Gothic" panose="020B0609070205080204" pitchFamily="49" charset="-128"/>
              </a:defRPr>
            </a:lvl9pPr>
          </a:lstStyle>
          <a:p>
            <a:pPr algn="just">
              <a:spcBef>
                <a:spcPts val="2638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pt-BR" altLang="pt-BR" sz="54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REFERÊNCIAS</a:t>
            </a:r>
          </a:p>
        </p:txBody>
      </p:sp>
      <p:sp>
        <p:nvSpPr>
          <p:cNvPr id="17" name="Text Box 15">
            <a:extLst>
              <a:ext uri="{FF2B5EF4-FFF2-40B4-BE49-F238E27FC236}">
                <a16:creationId xmlns:a16="http://schemas.microsoft.com/office/drawing/2014/main" id="{68022BF0-4EAC-4FB7-ABC3-22B4DA23AA8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439335" y="9724192"/>
            <a:ext cx="13187362" cy="37970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118317" tIns="61525" rIns="118317" bIns="61525">
            <a:spAutoFit/>
          </a:bodyPr>
          <a:lstStyle>
            <a:lvl1pPr>
              <a:tabLst>
                <a:tab pos="0" algn="l"/>
                <a:tab pos="563563" algn="l"/>
                <a:tab pos="1128713" algn="l"/>
                <a:tab pos="1695450" algn="l"/>
                <a:tab pos="2262188" algn="l"/>
                <a:tab pos="2827338" algn="l"/>
                <a:tab pos="3394075" algn="l"/>
                <a:tab pos="3959225" algn="l"/>
                <a:tab pos="4525963" algn="l"/>
                <a:tab pos="5091113" algn="l"/>
                <a:tab pos="5657850" algn="l"/>
                <a:tab pos="6224588" algn="l"/>
                <a:tab pos="6789738" algn="l"/>
                <a:tab pos="7356475" algn="l"/>
                <a:tab pos="7921625" algn="l"/>
                <a:tab pos="8488363" algn="l"/>
                <a:tab pos="9055100" algn="l"/>
                <a:tab pos="9620250" algn="l"/>
                <a:tab pos="10186988" algn="l"/>
                <a:tab pos="10752138" algn="l"/>
                <a:tab pos="11318875" algn="l"/>
                <a:tab pos="11857038" algn="l"/>
              </a:tabLst>
              <a:defRPr sz="3100">
                <a:solidFill>
                  <a:schemeClr val="bg1"/>
                </a:solidFill>
                <a:latin typeface="Times New Roman" panose="02020603050405020304" pitchFamily="18" charset="0"/>
                <a:ea typeface="MS Gothic" panose="020B0609070205080204" pitchFamily="49" charset="-128"/>
              </a:defRPr>
            </a:lvl1pPr>
            <a:lvl2pPr marL="742950" indent="-285750">
              <a:tabLst>
                <a:tab pos="0" algn="l"/>
                <a:tab pos="563563" algn="l"/>
                <a:tab pos="1128713" algn="l"/>
                <a:tab pos="1695450" algn="l"/>
                <a:tab pos="2262188" algn="l"/>
                <a:tab pos="2827338" algn="l"/>
                <a:tab pos="3394075" algn="l"/>
                <a:tab pos="3959225" algn="l"/>
                <a:tab pos="4525963" algn="l"/>
                <a:tab pos="5091113" algn="l"/>
                <a:tab pos="5657850" algn="l"/>
                <a:tab pos="6224588" algn="l"/>
                <a:tab pos="6789738" algn="l"/>
                <a:tab pos="7356475" algn="l"/>
                <a:tab pos="7921625" algn="l"/>
                <a:tab pos="8488363" algn="l"/>
                <a:tab pos="9055100" algn="l"/>
                <a:tab pos="9620250" algn="l"/>
                <a:tab pos="10186988" algn="l"/>
                <a:tab pos="10752138" algn="l"/>
                <a:tab pos="11318875" algn="l"/>
                <a:tab pos="11857038" algn="l"/>
              </a:tabLst>
              <a:defRPr sz="3100">
                <a:solidFill>
                  <a:schemeClr val="bg1"/>
                </a:solidFill>
                <a:latin typeface="Times New Roman" panose="02020603050405020304" pitchFamily="18" charset="0"/>
                <a:ea typeface="MS Gothic" panose="020B0609070205080204" pitchFamily="49" charset="-128"/>
              </a:defRPr>
            </a:lvl2pPr>
            <a:lvl3pPr marL="1143000" indent="-228600">
              <a:tabLst>
                <a:tab pos="0" algn="l"/>
                <a:tab pos="563563" algn="l"/>
                <a:tab pos="1128713" algn="l"/>
                <a:tab pos="1695450" algn="l"/>
                <a:tab pos="2262188" algn="l"/>
                <a:tab pos="2827338" algn="l"/>
                <a:tab pos="3394075" algn="l"/>
                <a:tab pos="3959225" algn="l"/>
                <a:tab pos="4525963" algn="l"/>
                <a:tab pos="5091113" algn="l"/>
                <a:tab pos="5657850" algn="l"/>
                <a:tab pos="6224588" algn="l"/>
                <a:tab pos="6789738" algn="l"/>
                <a:tab pos="7356475" algn="l"/>
                <a:tab pos="7921625" algn="l"/>
                <a:tab pos="8488363" algn="l"/>
                <a:tab pos="9055100" algn="l"/>
                <a:tab pos="9620250" algn="l"/>
                <a:tab pos="10186988" algn="l"/>
                <a:tab pos="10752138" algn="l"/>
                <a:tab pos="11318875" algn="l"/>
                <a:tab pos="11857038" algn="l"/>
              </a:tabLst>
              <a:defRPr sz="3100">
                <a:solidFill>
                  <a:schemeClr val="bg1"/>
                </a:solidFill>
                <a:latin typeface="Times New Roman" panose="02020603050405020304" pitchFamily="18" charset="0"/>
                <a:ea typeface="MS Gothic" panose="020B0609070205080204" pitchFamily="49" charset="-128"/>
              </a:defRPr>
            </a:lvl3pPr>
            <a:lvl4pPr marL="1600200" indent="-228600">
              <a:tabLst>
                <a:tab pos="0" algn="l"/>
                <a:tab pos="563563" algn="l"/>
                <a:tab pos="1128713" algn="l"/>
                <a:tab pos="1695450" algn="l"/>
                <a:tab pos="2262188" algn="l"/>
                <a:tab pos="2827338" algn="l"/>
                <a:tab pos="3394075" algn="l"/>
                <a:tab pos="3959225" algn="l"/>
                <a:tab pos="4525963" algn="l"/>
                <a:tab pos="5091113" algn="l"/>
                <a:tab pos="5657850" algn="l"/>
                <a:tab pos="6224588" algn="l"/>
                <a:tab pos="6789738" algn="l"/>
                <a:tab pos="7356475" algn="l"/>
                <a:tab pos="7921625" algn="l"/>
                <a:tab pos="8488363" algn="l"/>
                <a:tab pos="9055100" algn="l"/>
                <a:tab pos="9620250" algn="l"/>
                <a:tab pos="10186988" algn="l"/>
                <a:tab pos="10752138" algn="l"/>
                <a:tab pos="11318875" algn="l"/>
                <a:tab pos="11857038" algn="l"/>
              </a:tabLst>
              <a:defRPr sz="3100">
                <a:solidFill>
                  <a:schemeClr val="bg1"/>
                </a:solidFill>
                <a:latin typeface="Times New Roman" panose="02020603050405020304" pitchFamily="18" charset="0"/>
                <a:ea typeface="MS Gothic" panose="020B0609070205080204" pitchFamily="49" charset="-128"/>
              </a:defRPr>
            </a:lvl4pPr>
            <a:lvl5pPr marL="2057400" indent="-228600">
              <a:tabLst>
                <a:tab pos="0" algn="l"/>
                <a:tab pos="563563" algn="l"/>
                <a:tab pos="1128713" algn="l"/>
                <a:tab pos="1695450" algn="l"/>
                <a:tab pos="2262188" algn="l"/>
                <a:tab pos="2827338" algn="l"/>
                <a:tab pos="3394075" algn="l"/>
                <a:tab pos="3959225" algn="l"/>
                <a:tab pos="4525963" algn="l"/>
                <a:tab pos="5091113" algn="l"/>
                <a:tab pos="5657850" algn="l"/>
                <a:tab pos="6224588" algn="l"/>
                <a:tab pos="6789738" algn="l"/>
                <a:tab pos="7356475" algn="l"/>
                <a:tab pos="7921625" algn="l"/>
                <a:tab pos="8488363" algn="l"/>
                <a:tab pos="9055100" algn="l"/>
                <a:tab pos="9620250" algn="l"/>
                <a:tab pos="10186988" algn="l"/>
                <a:tab pos="10752138" algn="l"/>
                <a:tab pos="11318875" algn="l"/>
                <a:tab pos="11857038" algn="l"/>
              </a:tabLst>
              <a:defRPr sz="3100">
                <a:solidFill>
                  <a:schemeClr val="bg1"/>
                </a:solidFill>
                <a:latin typeface="Times New Roman" panose="02020603050405020304" pitchFamily="18" charset="0"/>
                <a:ea typeface="MS Gothic" panose="020B0609070205080204" pitchFamily="49" charset="-128"/>
              </a:defRPr>
            </a:lvl5pPr>
            <a:lvl6pPr marL="2514600" indent="-228600" defTabSz="592138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563563" algn="l"/>
                <a:tab pos="1128713" algn="l"/>
                <a:tab pos="1695450" algn="l"/>
                <a:tab pos="2262188" algn="l"/>
                <a:tab pos="2827338" algn="l"/>
                <a:tab pos="3394075" algn="l"/>
                <a:tab pos="3959225" algn="l"/>
                <a:tab pos="4525963" algn="l"/>
                <a:tab pos="5091113" algn="l"/>
                <a:tab pos="5657850" algn="l"/>
                <a:tab pos="6224588" algn="l"/>
                <a:tab pos="6789738" algn="l"/>
                <a:tab pos="7356475" algn="l"/>
                <a:tab pos="7921625" algn="l"/>
                <a:tab pos="8488363" algn="l"/>
                <a:tab pos="9055100" algn="l"/>
                <a:tab pos="9620250" algn="l"/>
                <a:tab pos="10186988" algn="l"/>
                <a:tab pos="10752138" algn="l"/>
                <a:tab pos="11318875" algn="l"/>
                <a:tab pos="11857038" algn="l"/>
              </a:tabLst>
              <a:defRPr sz="3100">
                <a:solidFill>
                  <a:schemeClr val="bg1"/>
                </a:solidFill>
                <a:latin typeface="Times New Roman" panose="02020603050405020304" pitchFamily="18" charset="0"/>
                <a:ea typeface="MS Gothic" panose="020B0609070205080204" pitchFamily="49" charset="-128"/>
              </a:defRPr>
            </a:lvl6pPr>
            <a:lvl7pPr marL="2971800" indent="-228600" defTabSz="592138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563563" algn="l"/>
                <a:tab pos="1128713" algn="l"/>
                <a:tab pos="1695450" algn="l"/>
                <a:tab pos="2262188" algn="l"/>
                <a:tab pos="2827338" algn="l"/>
                <a:tab pos="3394075" algn="l"/>
                <a:tab pos="3959225" algn="l"/>
                <a:tab pos="4525963" algn="l"/>
                <a:tab pos="5091113" algn="l"/>
                <a:tab pos="5657850" algn="l"/>
                <a:tab pos="6224588" algn="l"/>
                <a:tab pos="6789738" algn="l"/>
                <a:tab pos="7356475" algn="l"/>
                <a:tab pos="7921625" algn="l"/>
                <a:tab pos="8488363" algn="l"/>
                <a:tab pos="9055100" algn="l"/>
                <a:tab pos="9620250" algn="l"/>
                <a:tab pos="10186988" algn="l"/>
                <a:tab pos="10752138" algn="l"/>
                <a:tab pos="11318875" algn="l"/>
                <a:tab pos="11857038" algn="l"/>
              </a:tabLst>
              <a:defRPr sz="3100">
                <a:solidFill>
                  <a:schemeClr val="bg1"/>
                </a:solidFill>
                <a:latin typeface="Times New Roman" panose="02020603050405020304" pitchFamily="18" charset="0"/>
                <a:ea typeface="MS Gothic" panose="020B0609070205080204" pitchFamily="49" charset="-128"/>
              </a:defRPr>
            </a:lvl7pPr>
            <a:lvl8pPr marL="3429000" indent="-228600" defTabSz="592138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563563" algn="l"/>
                <a:tab pos="1128713" algn="l"/>
                <a:tab pos="1695450" algn="l"/>
                <a:tab pos="2262188" algn="l"/>
                <a:tab pos="2827338" algn="l"/>
                <a:tab pos="3394075" algn="l"/>
                <a:tab pos="3959225" algn="l"/>
                <a:tab pos="4525963" algn="l"/>
                <a:tab pos="5091113" algn="l"/>
                <a:tab pos="5657850" algn="l"/>
                <a:tab pos="6224588" algn="l"/>
                <a:tab pos="6789738" algn="l"/>
                <a:tab pos="7356475" algn="l"/>
                <a:tab pos="7921625" algn="l"/>
                <a:tab pos="8488363" algn="l"/>
                <a:tab pos="9055100" algn="l"/>
                <a:tab pos="9620250" algn="l"/>
                <a:tab pos="10186988" algn="l"/>
                <a:tab pos="10752138" algn="l"/>
                <a:tab pos="11318875" algn="l"/>
                <a:tab pos="11857038" algn="l"/>
              </a:tabLst>
              <a:defRPr sz="3100">
                <a:solidFill>
                  <a:schemeClr val="bg1"/>
                </a:solidFill>
                <a:latin typeface="Times New Roman" panose="02020603050405020304" pitchFamily="18" charset="0"/>
                <a:ea typeface="MS Gothic" panose="020B0609070205080204" pitchFamily="49" charset="-128"/>
              </a:defRPr>
            </a:lvl8pPr>
            <a:lvl9pPr marL="3886200" indent="-228600" defTabSz="592138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563563" algn="l"/>
                <a:tab pos="1128713" algn="l"/>
                <a:tab pos="1695450" algn="l"/>
                <a:tab pos="2262188" algn="l"/>
                <a:tab pos="2827338" algn="l"/>
                <a:tab pos="3394075" algn="l"/>
                <a:tab pos="3959225" algn="l"/>
                <a:tab pos="4525963" algn="l"/>
                <a:tab pos="5091113" algn="l"/>
                <a:tab pos="5657850" algn="l"/>
                <a:tab pos="6224588" algn="l"/>
                <a:tab pos="6789738" algn="l"/>
                <a:tab pos="7356475" algn="l"/>
                <a:tab pos="7921625" algn="l"/>
                <a:tab pos="8488363" algn="l"/>
                <a:tab pos="9055100" algn="l"/>
                <a:tab pos="9620250" algn="l"/>
                <a:tab pos="10186988" algn="l"/>
                <a:tab pos="10752138" algn="l"/>
                <a:tab pos="11318875" algn="l"/>
                <a:tab pos="11857038" algn="l"/>
              </a:tabLst>
              <a:defRPr sz="3100">
                <a:solidFill>
                  <a:schemeClr val="bg1"/>
                </a:solidFill>
                <a:latin typeface="Times New Roman" panose="02020603050405020304" pitchFamily="18" charset="0"/>
                <a:ea typeface="MS Gothic" panose="020B0609070205080204" pitchFamily="49" charset="-128"/>
              </a:defRPr>
            </a:lvl9pPr>
          </a:lstStyle>
          <a:p>
            <a:pPr algn="just">
              <a:lnSpc>
                <a:spcPct val="150000"/>
              </a:lnSpc>
              <a:spcBef>
                <a:spcPts val="197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en-GB" altLang="pt-BR" sz="4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 </a:t>
            </a:r>
            <a:r>
              <a:rPr lang="en-GB" altLang="pt-BR" sz="40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figuras</a:t>
            </a:r>
            <a:r>
              <a:rPr lang="en-GB" altLang="pt-BR" sz="4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pt-BR" sz="40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deverão</a:t>
            </a:r>
            <a:r>
              <a:rPr lang="en-GB" altLang="pt-BR" sz="4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pt-BR" sz="40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estar</a:t>
            </a:r>
            <a:r>
              <a:rPr lang="en-GB" altLang="pt-BR" sz="4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pt-BR" sz="40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</a:t>
            </a:r>
            <a:r>
              <a:rPr lang="en-GB" altLang="pt-BR" sz="4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pt-BR" sz="40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alta</a:t>
            </a:r>
            <a:r>
              <a:rPr lang="en-GB" altLang="pt-BR" sz="4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pt-BR" sz="40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resolução</a:t>
            </a:r>
            <a:r>
              <a:rPr lang="en-GB" altLang="pt-BR" sz="4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algn="just">
              <a:lnSpc>
                <a:spcPct val="150000"/>
              </a:lnSpc>
              <a:spcBef>
                <a:spcPts val="197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en-GB" altLang="pt-BR" sz="36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 </a:t>
            </a:r>
            <a:r>
              <a:rPr lang="en-GB" altLang="pt-BR" sz="36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legendas</a:t>
            </a:r>
            <a:r>
              <a:rPr lang="en-GB" altLang="pt-BR" sz="36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das </a:t>
            </a:r>
            <a:r>
              <a:rPr lang="en-GB" altLang="pt-BR" sz="36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figuras</a:t>
            </a:r>
            <a:r>
              <a:rPr lang="en-GB" altLang="pt-BR" sz="36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e/</a:t>
            </a:r>
            <a:r>
              <a:rPr lang="en-GB" altLang="pt-BR" sz="36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ou</a:t>
            </a:r>
            <a:r>
              <a:rPr lang="en-GB" altLang="pt-BR" sz="36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pt-BR" sz="36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tabelas</a:t>
            </a:r>
            <a:r>
              <a:rPr lang="en-GB" altLang="pt-BR" sz="36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GB" altLang="pt-BR" sz="36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exemplo</a:t>
            </a:r>
            <a:r>
              <a:rPr lang="en-GB" altLang="pt-BR" sz="36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GB" altLang="pt-BR" sz="36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Figura</a:t>
            </a:r>
            <a:r>
              <a:rPr lang="en-GB" altLang="pt-BR" sz="36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1), </a:t>
            </a:r>
            <a:r>
              <a:rPr lang="en-GB" altLang="pt-BR" sz="36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devem</a:t>
            </a:r>
            <a:r>
              <a:rPr lang="en-GB" altLang="pt-BR" sz="36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pt-BR" sz="36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estar</a:t>
            </a:r>
            <a:r>
              <a:rPr lang="en-GB" altLang="pt-BR" sz="36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com </a:t>
            </a:r>
            <a:r>
              <a:rPr lang="en-GB" altLang="pt-BR" sz="36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fonte</a:t>
            </a:r>
            <a:r>
              <a:rPr lang="en-GB" altLang="pt-BR" sz="36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pt-BR" sz="36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calibri</a:t>
            </a:r>
            <a:r>
              <a:rPr lang="en-GB" altLang="pt-BR" sz="36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GB" altLang="pt-BR" sz="36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tamanho</a:t>
            </a:r>
            <a:r>
              <a:rPr lang="en-GB" altLang="pt-BR" sz="36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36 e </a:t>
            </a:r>
            <a:r>
              <a:rPr lang="en-GB" altLang="pt-BR" sz="36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centralizadas</a:t>
            </a:r>
            <a:r>
              <a:rPr lang="en-GB" altLang="pt-BR" sz="36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GB" altLang="pt-BR" sz="36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Títulos</a:t>
            </a:r>
            <a:r>
              <a:rPr lang="en-GB" altLang="pt-BR" sz="36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pt-BR" sz="36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</a:t>
            </a:r>
            <a:r>
              <a:rPr lang="en-GB" altLang="pt-BR" sz="36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parte superior e </a:t>
            </a:r>
            <a:r>
              <a:rPr lang="en-GB" altLang="pt-BR" sz="36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fonte</a:t>
            </a:r>
            <a:r>
              <a:rPr lang="en-GB" altLang="pt-BR" sz="36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pt-BR" sz="36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</a:t>
            </a:r>
            <a:r>
              <a:rPr lang="en-GB" altLang="pt-BR" sz="36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parte inferior.</a:t>
            </a:r>
          </a:p>
        </p:txBody>
      </p:sp>
      <p:sp>
        <p:nvSpPr>
          <p:cNvPr id="18" name="Text Box 11">
            <a:extLst>
              <a:ext uri="{FF2B5EF4-FFF2-40B4-BE49-F238E27FC236}">
                <a16:creationId xmlns:a16="http://schemas.microsoft.com/office/drawing/2014/main" id="{CE1CCC5E-F3CA-4B87-8284-96A714227DE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278350" y="26636663"/>
            <a:ext cx="13192125" cy="1874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118317" tIns="61525" rIns="118317" bIns="61525">
            <a:spAutoFit/>
          </a:bodyPr>
          <a:lstStyle>
            <a:lvl1pPr>
              <a:tabLst>
                <a:tab pos="0" algn="l"/>
                <a:tab pos="563563" algn="l"/>
                <a:tab pos="1128713" algn="l"/>
                <a:tab pos="1695450" algn="l"/>
                <a:tab pos="2262188" algn="l"/>
                <a:tab pos="2827338" algn="l"/>
                <a:tab pos="3394075" algn="l"/>
                <a:tab pos="3959225" algn="l"/>
                <a:tab pos="4525963" algn="l"/>
                <a:tab pos="5091113" algn="l"/>
                <a:tab pos="5657850" algn="l"/>
                <a:tab pos="6224588" algn="l"/>
                <a:tab pos="6789738" algn="l"/>
                <a:tab pos="7356475" algn="l"/>
                <a:tab pos="7921625" algn="l"/>
                <a:tab pos="8488363" algn="l"/>
                <a:tab pos="9055100" algn="l"/>
                <a:tab pos="9620250" algn="l"/>
                <a:tab pos="10186988" algn="l"/>
                <a:tab pos="10752138" algn="l"/>
                <a:tab pos="11318875" algn="l"/>
                <a:tab pos="11857038" algn="l"/>
              </a:tabLst>
              <a:defRPr sz="3100">
                <a:solidFill>
                  <a:schemeClr val="bg1"/>
                </a:solidFill>
                <a:latin typeface="Times New Roman" panose="02020603050405020304" pitchFamily="18" charset="0"/>
                <a:ea typeface="MS Gothic" panose="020B0609070205080204" pitchFamily="49" charset="-128"/>
              </a:defRPr>
            </a:lvl1pPr>
            <a:lvl2pPr marL="742950" indent="-285750">
              <a:tabLst>
                <a:tab pos="0" algn="l"/>
                <a:tab pos="563563" algn="l"/>
                <a:tab pos="1128713" algn="l"/>
                <a:tab pos="1695450" algn="l"/>
                <a:tab pos="2262188" algn="l"/>
                <a:tab pos="2827338" algn="l"/>
                <a:tab pos="3394075" algn="l"/>
                <a:tab pos="3959225" algn="l"/>
                <a:tab pos="4525963" algn="l"/>
                <a:tab pos="5091113" algn="l"/>
                <a:tab pos="5657850" algn="l"/>
                <a:tab pos="6224588" algn="l"/>
                <a:tab pos="6789738" algn="l"/>
                <a:tab pos="7356475" algn="l"/>
                <a:tab pos="7921625" algn="l"/>
                <a:tab pos="8488363" algn="l"/>
                <a:tab pos="9055100" algn="l"/>
                <a:tab pos="9620250" algn="l"/>
                <a:tab pos="10186988" algn="l"/>
                <a:tab pos="10752138" algn="l"/>
                <a:tab pos="11318875" algn="l"/>
                <a:tab pos="11857038" algn="l"/>
              </a:tabLst>
              <a:defRPr sz="3100">
                <a:solidFill>
                  <a:schemeClr val="bg1"/>
                </a:solidFill>
                <a:latin typeface="Times New Roman" panose="02020603050405020304" pitchFamily="18" charset="0"/>
                <a:ea typeface="MS Gothic" panose="020B0609070205080204" pitchFamily="49" charset="-128"/>
              </a:defRPr>
            </a:lvl2pPr>
            <a:lvl3pPr marL="1143000" indent="-228600">
              <a:tabLst>
                <a:tab pos="0" algn="l"/>
                <a:tab pos="563563" algn="l"/>
                <a:tab pos="1128713" algn="l"/>
                <a:tab pos="1695450" algn="l"/>
                <a:tab pos="2262188" algn="l"/>
                <a:tab pos="2827338" algn="l"/>
                <a:tab pos="3394075" algn="l"/>
                <a:tab pos="3959225" algn="l"/>
                <a:tab pos="4525963" algn="l"/>
                <a:tab pos="5091113" algn="l"/>
                <a:tab pos="5657850" algn="l"/>
                <a:tab pos="6224588" algn="l"/>
                <a:tab pos="6789738" algn="l"/>
                <a:tab pos="7356475" algn="l"/>
                <a:tab pos="7921625" algn="l"/>
                <a:tab pos="8488363" algn="l"/>
                <a:tab pos="9055100" algn="l"/>
                <a:tab pos="9620250" algn="l"/>
                <a:tab pos="10186988" algn="l"/>
                <a:tab pos="10752138" algn="l"/>
                <a:tab pos="11318875" algn="l"/>
                <a:tab pos="11857038" algn="l"/>
              </a:tabLst>
              <a:defRPr sz="3100">
                <a:solidFill>
                  <a:schemeClr val="bg1"/>
                </a:solidFill>
                <a:latin typeface="Times New Roman" panose="02020603050405020304" pitchFamily="18" charset="0"/>
                <a:ea typeface="MS Gothic" panose="020B0609070205080204" pitchFamily="49" charset="-128"/>
              </a:defRPr>
            </a:lvl3pPr>
            <a:lvl4pPr marL="1600200" indent="-228600">
              <a:tabLst>
                <a:tab pos="0" algn="l"/>
                <a:tab pos="563563" algn="l"/>
                <a:tab pos="1128713" algn="l"/>
                <a:tab pos="1695450" algn="l"/>
                <a:tab pos="2262188" algn="l"/>
                <a:tab pos="2827338" algn="l"/>
                <a:tab pos="3394075" algn="l"/>
                <a:tab pos="3959225" algn="l"/>
                <a:tab pos="4525963" algn="l"/>
                <a:tab pos="5091113" algn="l"/>
                <a:tab pos="5657850" algn="l"/>
                <a:tab pos="6224588" algn="l"/>
                <a:tab pos="6789738" algn="l"/>
                <a:tab pos="7356475" algn="l"/>
                <a:tab pos="7921625" algn="l"/>
                <a:tab pos="8488363" algn="l"/>
                <a:tab pos="9055100" algn="l"/>
                <a:tab pos="9620250" algn="l"/>
                <a:tab pos="10186988" algn="l"/>
                <a:tab pos="10752138" algn="l"/>
                <a:tab pos="11318875" algn="l"/>
                <a:tab pos="11857038" algn="l"/>
              </a:tabLst>
              <a:defRPr sz="3100">
                <a:solidFill>
                  <a:schemeClr val="bg1"/>
                </a:solidFill>
                <a:latin typeface="Times New Roman" panose="02020603050405020304" pitchFamily="18" charset="0"/>
                <a:ea typeface="MS Gothic" panose="020B0609070205080204" pitchFamily="49" charset="-128"/>
              </a:defRPr>
            </a:lvl4pPr>
            <a:lvl5pPr marL="2057400" indent="-228600">
              <a:tabLst>
                <a:tab pos="0" algn="l"/>
                <a:tab pos="563563" algn="l"/>
                <a:tab pos="1128713" algn="l"/>
                <a:tab pos="1695450" algn="l"/>
                <a:tab pos="2262188" algn="l"/>
                <a:tab pos="2827338" algn="l"/>
                <a:tab pos="3394075" algn="l"/>
                <a:tab pos="3959225" algn="l"/>
                <a:tab pos="4525963" algn="l"/>
                <a:tab pos="5091113" algn="l"/>
                <a:tab pos="5657850" algn="l"/>
                <a:tab pos="6224588" algn="l"/>
                <a:tab pos="6789738" algn="l"/>
                <a:tab pos="7356475" algn="l"/>
                <a:tab pos="7921625" algn="l"/>
                <a:tab pos="8488363" algn="l"/>
                <a:tab pos="9055100" algn="l"/>
                <a:tab pos="9620250" algn="l"/>
                <a:tab pos="10186988" algn="l"/>
                <a:tab pos="10752138" algn="l"/>
                <a:tab pos="11318875" algn="l"/>
                <a:tab pos="11857038" algn="l"/>
              </a:tabLst>
              <a:defRPr sz="3100">
                <a:solidFill>
                  <a:schemeClr val="bg1"/>
                </a:solidFill>
                <a:latin typeface="Times New Roman" panose="02020603050405020304" pitchFamily="18" charset="0"/>
                <a:ea typeface="MS Gothic" panose="020B0609070205080204" pitchFamily="49" charset="-128"/>
              </a:defRPr>
            </a:lvl5pPr>
            <a:lvl6pPr marL="2514600" indent="-228600" defTabSz="592138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563563" algn="l"/>
                <a:tab pos="1128713" algn="l"/>
                <a:tab pos="1695450" algn="l"/>
                <a:tab pos="2262188" algn="l"/>
                <a:tab pos="2827338" algn="l"/>
                <a:tab pos="3394075" algn="l"/>
                <a:tab pos="3959225" algn="l"/>
                <a:tab pos="4525963" algn="l"/>
                <a:tab pos="5091113" algn="l"/>
                <a:tab pos="5657850" algn="l"/>
                <a:tab pos="6224588" algn="l"/>
                <a:tab pos="6789738" algn="l"/>
                <a:tab pos="7356475" algn="l"/>
                <a:tab pos="7921625" algn="l"/>
                <a:tab pos="8488363" algn="l"/>
                <a:tab pos="9055100" algn="l"/>
                <a:tab pos="9620250" algn="l"/>
                <a:tab pos="10186988" algn="l"/>
                <a:tab pos="10752138" algn="l"/>
                <a:tab pos="11318875" algn="l"/>
                <a:tab pos="11857038" algn="l"/>
              </a:tabLst>
              <a:defRPr sz="3100">
                <a:solidFill>
                  <a:schemeClr val="bg1"/>
                </a:solidFill>
                <a:latin typeface="Times New Roman" panose="02020603050405020304" pitchFamily="18" charset="0"/>
                <a:ea typeface="MS Gothic" panose="020B0609070205080204" pitchFamily="49" charset="-128"/>
              </a:defRPr>
            </a:lvl6pPr>
            <a:lvl7pPr marL="2971800" indent="-228600" defTabSz="592138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563563" algn="l"/>
                <a:tab pos="1128713" algn="l"/>
                <a:tab pos="1695450" algn="l"/>
                <a:tab pos="2262188" algn="l"/>
                <a:tab pos="2827338" algn="l"/>
                <a:tab pos="3394075" algn="l"/>
                <a:tab pos="3959225" algn="l"/>
                <a:tab pos="4525963" algn="l"/>
                <a:tab pos="5091113" algn="l"/>
                <a:tab pos="5657850" algn="l"/>
                <a:tab pos="6224588" algn="l"/>
                <a:tab pos="6789738" algn="l"/>
                <a:tab pos="7356475" algn="l"/>
                <a:tab pos="7921625" algn="l"/>
                <a:tab pos="8488363" algn="l"/>
                <a:tab pos="9055100" algn="l"/>
                <a:tab pos="9620250" algn="l"/>
                <a:tab pos="10186988" algn="l"/>
                <a:tab pos="10752138" algn="l"/>
                <a:tab pos="11318875" algn="l"/>
                <a:tab pos="11857038" algn="l"/>
              </a:tabLst>
              <a:defRPr sz="3100">
                <a:solidFill>
                  <a:schemeClr val="bg1"/>
                </a:solidFill>
                <a:latin typeface="Times New Roman" panose="02020603050405020304" pitchFamily="18" charset="0"/>
                <a:ea typeface="MS Gothic" panose="020B0609070205080204" pitchFamily="49" charset="-128"/>
              </a:defRPr>
            </a:lvl7pPr>
            <a:lvl8pPr marL="3429000" indent="-228600" defTabSz="592138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563563" algn="l"/>
                <a:tab pos="1128713" algn="l"/>
                <a:tab pos="1695450" algn="l"/>
                <a:tab pos="2262188" algn="l"/>
                <a:tab pos="2827338" algn="l"/>
                <a:tab pos="3394075" algn="l"/>
                <a:tab pos="3959225" algn="l"/>
                <a:tab pos="4525963" algn="l"/>
                <a:tab pos="5091113" algn="l"/>
                <a:tab pos="5657850" algn="l"/>
                <a:tab pos="6224588" algn="l"/>
                <a:tab pos="6789738" algn="l"/>
                <a:tab pos="7356475" algn="l"/>
                <a:tab pos="7921625" algn="l"/>
                <a:tab pos="8488363" algn="l"/>
                <a:tab pos="9055100" algn="l"/>
                <a:tab pos="9620250" algn="l"/>
                <a:tab pos="10186988" algn="l"/>
                <a:tab pos="10752138" algn="l"/>
                <a:tab pos="11318875" algn="l"/>
                <a:tab pos="11857038" algn="l"/>
              </a:tabLst>
              <a:defRPr sz="3100">
                <a:solidFill>
                  <a:schemeClr val="bg1"/>
                </a:solidFill>
                <a:latin typeface="Times New Roman" panose="02020603050405020304" pitchFamily="18" charset="0"/>
                <a:ea typeface="MS Gothic" panose="020B0609070205080204" pitchFamily="49" charset="-128"/>
              </a:defRPr>
            </a:lvl8pPr>
            <a:lvl9pPr marL="3886200" indent="-228600" defTabSz="592138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563563" algn="l"/>
                <a:tab pos="1128713" algn="l"/>
                <a:tab pos="1695450" algn="l"/>
                <a:tab pos="2262188" algn="l"/>
                <a:tab pos="2827338" algn="l"/>
                <a:tab pos="3394075" algn="l"/>
                <a:tab pos="3959225" algn="l"/>
                <a:tab pos="4525963" algn="l"/>
                <a:tab pos="5091113" algn="l"/>
                <a:tab pos="5657850" algn="l"/>
                <a:tab pos="6224588" algn="l"/>
                <a:tab pos="6789738" algn="l"/>
                <a:tab pos="7356475" algn="l"/>
                <a:tab pos="7921625" algn="l"/>
                <a:tab pos="8488363" algn="l"/>
                <a:tab pos="9055100" algn="l"/>
                <a:tab pos="9620250" algn="l"/>
                <a:tab pos="10186988" algn="l"/>
                <a:tab pos="10752138" algn="l"/>
                <a:tab pos="11318875" algn="l"/>
                <a:tab pos="11857038" algn="l"/>
              </a:tabLst>
              <a:defRPr sz="3100">
                <a:solidFill>
                  <a:schemeClr val="bg1"/>
                </a:solidFill>
                <a:latin typeface="Times New Roman" panose="02020603050405020304" pitchFamily="18" charset="0"/>
                <a:ea typeface="MS Gothic" panose="020B0609070205080204" pitchFamily="49" charset="-128"/>
              </a:defRPr>
            </a:lvl9pPr>
          </a:lstStyle>
          <a:p>
            <a:pPr algn="just">
              <a:lnSpc>
                <a:spcPct val="150000"/>
              </a:lnSpc>
              <a:spcBef>
                <a:spcPts val="197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en-GB" altLang="pt-BR" sz="4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 </a:t>
            </a:r>
            <a:r>
              <a:rPr lang="en-GB" altLang="pt-BR" sz="40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en-GB" altLang="pt-BR" sz="4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pt-BR" sz="40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deve</a:t>
            </a:r>
            <a:r>
              <a:rPr lang="en-GB" altLang="pt-BR" sz="4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pt-BR" sz="40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estar</a:t>
            </a:r>
            <a:r>
              <a:rPr lang="en-GB" altLang="pt-BR" sz="4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com </a:t>
            </a:r>
            <a:r>
              <a:rPr lang="en-GB" altLang="pt-BR" sz="40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alinhamento</a:t>
            </a:r>
            <a:r>
              <a:rPr lang="en-GB" altLang="pt-BR" sz="4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pt-BR" sz="40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justificado</a:t>
            </a:r>
            <a:r>
              <a:rPr lang="en-GB" altLang="pt-BR" sz="4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GB" altLang="pt-BR" sz="40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fonte</a:t>
            </a:r>
            <a:r>
              <a:rPr lang="en-GB" altLang="pt-BR" sz="4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Calibri, </a:t>
            </a:r>
            <a:r>
              <a:rPr lang="en-GB" altLang="pt-BR" sz="40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tamanho</a:t>
            </a:r>
            <a:r>
              <a:rPr lang="en-GB" altLang="pt-BR" sz="4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40, </a:t>
            </a:r>
            <a:r>
              <a:rPr lang="en-GB" altLang="pt-BR" sz="40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espaçamento</a:t>
            </a:r>
            <a:r>
              <a:rPr lang="en-GB" altLang="pt-BR" sz="4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entre </a:t>
            </a:r>
            <a:r>
              <a:rPr lang="en-GB" altLang="pt-BR" sz="40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linhas</a:t>
            </a:r>
            <a:r>
              <a:rPr lang="en-GB" altLang="pt-BR" sz="4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1,5.</a:t>
            </a:r>
          </a:p>
        </p:txBody>
      </p:sp>
      <p:sp>
        <p:nvSpPr>
          <p:cNvPr id="19" name="Text Box 14">
            <a:extLst>
              <a:ext uri="{FF2B5EF4-FFF2-40B4-BE49-F238E27FC236}">
                <a16:creationId xmlns:a16="http://schemas.microsoft.com/office/drawing/2014/main" id="{79EFFAE0-0032-4432-80A6-CFEB5C2D534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278350" y="25879425"/>
            <a:ext cx="13195300" cy="955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118317" tIns="61525" rIns="118317" bIns="61525">
            <a:spAutoFit/>
          </a:bodyPr>
          <a:lstStyle>
            <a:lvl1pPr>
              <a:tabLst>
                <a:tab pos="0" algn="l"/>
                <a:tab pos="563563" algn="l"/>
                <a:tab pos="1128713" algn="l"/>
                <a:tab pos="1695450" algn="l"/>
                <a:tab pos="2262188" algn="l"/>
                <a:tab pos="2827338" algn="l"/>
                <a:tab pos="3394075" algn="l"/>
                <a:tab pos="3959225" algn="l"/>
                <a:tab pos="4525963" algn="l"/>
                <a:tab pos="5091113" algn="l"/>
                <a:tab pos="5657850" algn="l"/>
                <a:tab pos="6224588" algn="l"/>
                <a:tab pos="6789738" algn="l"/>
                <a:tab pos="7356475" algn="l"/>
                <a:tab pos="7921625" algn="l"/>
                <a:tab pos="8488363" algn="l"/>
                <a:tab pos="9055100" algn="l"/>
                <a:tab pos="9620250" algn="l"/>
                <a:tab pos="10186988" algn="l"/>
                <a:tab pos="10752138" algn="l"/>
                <a:tab pos="11318875" algn="l"/>
                <a:tab pos="11857038" algn="l"/>
              </a:tabLst>
              <a:defRPr sz="3100">
                <a:solidFill>
                  <a:schemeClr val="bg1"/>
                </a:solidFill>
                <a:latin typeface="Times New Roman" panose="02020603050405020304" pitchFamily="18" charset="0"/>
                <a:ea typeface="MS Gothic" panose="020B0609070205080204" pitchFamily="49" charset="-128"/>
              </a:defRPr>
            </a:lvl1pPr>
            <a:lvl2pPr marL="742950" indent="-285750">
              <a:tabLst>
                <a:tab pos="0" algn="l"/>
                <a:tab pos="563563" algn="l"/>
                <a:tab pos="1128713" algn="l"/>
                <a:tab pos="1695450" algn="l"/>
                <a:tab pos="2262188" algn="l"/>
                <a:tab pos="2827338" algn="l"/>
                <a:tab pos="3394075" algn="l"/>
                <a:tab pos="3959225" algn="l"/>
                <a:tab pos="4525963" algn="l"/>
                <a:tab pos="5091113" algn="l"/>
                <a:tab pos="5657850" algn="l"/>
                <a:tab pos="6224588" algn="l"/>
                <a:tab pos="6789738" algn="l"/>
                <a:tab pos="7356475" algn="l"/>
                <a:tab pos="7921625" algn="l"/>
                <a:tab pos="8488363" algn="l"/>
                <a:tab pos="9055100" algn="l"/>
                <a:tab pos="9620250" algn="l"/>
                <a:tab pos="10186988" algn="l"/>
                <a:tab pos="10752138" algn="l"/>
                <a:tab pos="11318875" algn="l"/>
                <a:tab pos="11857038" algn="l"/>
              </a:tabLst>
              <a:defRPr sz="3100">
                <a:solidFill>
                  <a:schemeClr val="bg1"/>
                </a:solidFill>
                <a:latin typeface="Times New Roman" panose="02020603050405020304" pitchFamily="18" charset="0"/>
                <a:ea typeface="MS Gothic" panose="020B0609070205080204" pitchFamily="49" charset="-128"/>
              </a:defRPr>
            </a:lvl2pPr>
            <a:lvl3pPr marL="1143000" indent="-228600">
              <a:tabLst>
                <a:tab pos="0" algn="l"/>
                <a:tab pos="563563" algn="l"/>
                <a:tab pos="1128713" algn="l"/>
                <a:tab pos="1695450" algn="l"/>
                <a:tab pos="2262188" algn="l"/>
                <a:tab pos="2827338" algn="l"/>
                <a:tab pos="3394075" algn="l"/>
                <a:tab pos="3959225" algn="l"/>
                <a:tab pos="4525963" algn="l"/>
                <a:tab pos="5091113" algn="l"/>
                <a:tab pos="5657850" algn="l"/>
                <a:tab pos="6224588" algn="l"/>
                <a:tab pos="6789738" algn="l"/>
                <a:tab pos="7356475" algn="l"/>
                <a:tab pos="7921625" algn="l"/>
                <a:tab pos="8488363" algn="l"/>
                <a:tab pos="9055100" algn="l"/>
                <a:tab pos="9620250" algn="l"/>
                <a:tab pos="10186988" algn="l"/>
                <a:tab pos="10752138" algn="l"/>
                <a:tab pos="11318875" algn="l"/>
                <a:tab pos="11857038" algn="l"/>
              </a:tabLst>
              <a:defRPr sz="3100">
                <a:solidFill>
                  <a:schemeClr val="bg1"/>
                </a:solidFill>
                <a:latin typeface="Times New Roman" panose="02020603050405020304" pitchFamily="18" charset="0"/>
                <a:ea typeface="MS Gothic" panose="020B0609070205080204" pitchFamily="49" charset="-128"/>
              </a:defRPr>
            </a:lvl3pPr>
            <a:lvl4pPr marL="1600200" indent="-228600">
              <a:tabLst>
                <a:tab pos="0" algn="l"/>
                <a:tab pos="563563" algn="l"/>
                <a:tab pos="1128713" algn="l"/>
                <a:tab pos="1695450" algn="l"/>
                <a:tab pos="2262188" algn="l"/>
                <a:tab pos="2827338" algn="l"/>
                <a:tab pos="3394075" algn="l"/>
                <a:tab pos="3959225" algn="l"/>
                <a:tab pos="4525963" algn="l"/>
                <a:tab pos="5091113" algn="l"/>
                <a:tab pos="5657850" algn="l"/>
                <a:tab pos="6224588" algn="l"/>
                <a:tab pos="6789738" algn="l"/>
                <a:tab pos="7356475" algn="l"/>
                <a:tab pos="7921625" algn="l"/>
                <a:tab pos="8488363" algn="l"/>
                <a:tab pos="9055100" algn="l"/>
                <a:tab pos="9620250" algn="l"/>
                <a:tab pos="10186988" algn="l"/>
                <a:tab pos="10752138" algn="l"/>
                <a:tab pos="11318875" algn="l"/>
                <a:tab pos="11857038" algn="l"/>
              </a:tabLst>
              <a:defRPr sz="3100">
                <a:solidFill>
                  <a:schemeClr val="bg1"/>
                </a:solidFill>
                <a:latin typeface="Times New Roman" panose="02020603050405020304" pitchFamily="18" charset="0"/>
                <a:ea typeface="MS Gothic" panose="020B0609070205080204" pitchFamily="49" charset="-128"/>
              </a:defRPr>
            </a:lvl4pPr>
            <a:lvl5pPr marL="2057400" indent="-228600">
              <a:tabLst>
                <a:tab pos="0" algn="l"/>
                <a:tab pos="563563" algn="l"/>
                <a:tab pos="1128713" algn="l"/>
                <a:tab pos="1695450" algn="l"/>
                <a:tab pos="2262188" algn="l"/>
                <a:tab pos="2827338" algn="l"/>
                <a:tab pos="3394075" algn="l"/>
                <a:tab pos="3959225" algn="l"/>
                <a:tab pos="4525963" algn="l"/>
                <a:tab pos="5091113" algn="l"/>
                <a:tab pos="5657850" algn="l"/>
                <a:tab pos="6224588" algn="l"/>
                <a:tab pos="6789738" algn="l"/>
                <a:tab pos="7356475" algn="l"/>
                <a:tab pos="7921625" algn="l"/>
                <a:tab pos="8488363" algn="l"/>
                <a:tab pos="9055100" algn="l"/>
                <a:tab pos="9620250" algn="l"/>
                <a:tab pos="10186988" algn="l"/>
                <a:tab pos="10752138" algn="l"/>
                <a:tab pos="11318875" algn="l"/>
                <a:tab pos="11857038" algn="l"/>
              </a:tabLst>
              <a:defRPr sz="3100">
                <a:solidFill>
                  <a:schemeClr val="bg1"/>
                </a:solidFill>
                <a:latin typeface="Times New Roman" panose="02020603050405020304" pitchFamily="18" charset="0"/>
                <a:ea typeface="MS Gothic" panose="020B0609070205080204" pitchFamily="49" charset="-128"/>
              </a:defRPr>
            </a:lvl5pPr>
            <a:lvl6pPr marL="2514600" indent="-228600" defTabSz="592138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563563" algn="l"/>
                <a:tab pos="1128713" algn="l"/>
                <a:tab pos="1695450" algn="l"/>
                <a:tab pos="2262188" algn="l"/>
                <a:tab pos="2827338" algn="l"/>
                <a:tab pos="3394075" algn="l"/>
                <a:tab pos="3959225" algn="l"/>
                <a:tab pos="4525963" algn="l"/>
                <a:tab pos="5091113" algn="l"/>
                <a:tab pos="5657850" algn="l"/>
                <a:tab pos="6224588" algn="l"/>
                <a:tab pos="6789738" algn="l"/>
                <a:tab pos="7356475" algn="l"/>
                <a:tab pos="7921625" algn="l"/>
                <a:tab pos="8488363" algn="l"/>
                <a:tab pos="9055100" algn="l"/>
                <a:tab pos="9620250" algn="l"/>
                <a:tab pos="10186988" algn="l"/>
                <a:tab pos="10752138" algn="l"/>
                <a:tab pos="11318875" algn="l"/>
                <a:tab pos="11857038" algn="l"/>
              </a:tabLst>
              <a:defRPr sz="3100">
                <a:solidFill>
                  <a:schemeClr val="bg1"/>
                </a:solidFill>
                <a:latin typeface="Times New Roman" panose="02020603050405020304" pitchFamily="18" charset="0"/>
                <a:ea typeface="MS Gothic" panose="020B0609070205080204" pitchFamily="49" charset="-128"/>
              </a:defRPr>
            </a:lvl6pPr>
            <a:lvl7pPr marL="2971800" indent="-228600" defTabSz="592138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563563" algn="l"/>
                <a:tab pos="1128713" algn="l"/>
                <a:tab pos="1695450" algn="l"/>
                <a:tab pos="2262188" algn="l"/>
                <a:tab pos="2827338" algn="l"/>
                <a:tab pos="3394075" algn="l"/>
                <a:tab pos="3959225" algn="l"/>
                <a:tab pos="4525963" algn="l"/>
                <a:tab pos="5091113" algn="l"/>
                <a:tab pos="5657850" algn="l"/>
                <a:tab pos="6224588" algn="l"/>
                <a:tab pos="6789738" algn="l"/>
                <a:tab pos="7356475" algn="l"/>
                <a:tab pos="7921625" algn="l"/>
                <a:tab pos="8488363" algn="l"/>
                <a:tab pos="9055100" algn="l"/>
                <a:tab pos="9620250" algn="l"/>
                <a:tab pos="10186988" algn="l"/>
                <a:tab pos="10752138" algn="l"/>
                <a:tab pos="11318875" algn="l"/>
                <a:tab pos="11857038" algn="l"/>
              </a:tabLst>
              <a:defRPr sz="3100">
                <a:solidFill>
                  <a:schemeClr val="bg1"/>
                </a:solidFill>
                <a:latin typeface="Times New Roman" panose="02020603050405020304" pitchFamily="18" charset="0"/>
                <a:ea typeface="MS Gothic" panose="020B0609070205080204" pitchFamily="49" charset="-128"/>
              </a:defRPr>
            </a:lvl7pPr>
            <a:lvl8pPr marL="3429000" indent="-228600" defTabSz="592138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563563" algn="l"/>
                <a:tab pos="1128713" algn="l"/>
                <a:tab pos="1695450" algn="l"/>
                <a:tab pos="2262188" algn="l"/>
                <a:tab pos="2827338" algn="l"/>
                <a:tab pos="3394075" algn="l"/>
                <a:tab pos="3959225" algn="l"/>
                <a:tab pos="4525963" algn="l"/>
                <a:tab pos="5091113" algn="l"/>
                <a:tab pos="5657850" algn="l"/>
                <a:tab pos="6224588" algn="l"/>
                <a:tab pos="6789738" algn="l"/>
                <a:tab pos="7356475" algn="l"/>
                <a:tab pos="7921625" algn="l"/>
                <a:tab pos="8488363" algn="l"/>
                <a:tab pos="9055100" algn="l"/>
                <a:tab pos="9620250" algn="l"/>
                <a:tab pos="10186988" algn="l"/>
                <a:tab pos="10752138" algn="l"/>
                <a:tab pos="11318875" algn="l"/>
                <a:tab pos="11857038" algn="l"/>
              </a:tabLst>
              <a:defRPr sz="3100">
                <a:solidFill>
                  <a:schemeClr val="bg1"/>
                </a:solidFill>
                <a:latin typeface="Times New Roman" panose="02020603050405020304" pitchFamily="18" charset="0"/>
                <a:ea typeface="MS Gothic" panose="020B0609070205080204" pitchFamily="49" charset="-128"/>
              </a:defRPr>
            </a:lvl8pPr>
            <a:lvl9pPr marL="3886200" indent="-228600" defTabSz="592138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563563" algn="l"/>
                <a:tab pos="1128713" algn="l"/>
                <a:tab pos="1695450" algn="l"/>
                <a:tab pos="2262188" algn="l"/>
                <a:tab pos="2827338" algn="l"/>
                <a:tab pos="3394075" algn="l"/>
                <a:tab pos="3959225" algn="l"/>
                <a:tab pos="4525963" algn="l"/>
                <a:tab pos="5091113" algn="l"/>
                <a:tab pos="5657850" algn="l"/>
                <a:tab pos="6224588" algn="l"/>
                <a:tab pos="6789738" algn="l"/>
                <a:tab pos="7356475" algn="l"/>
                <a:tab pos="7921625" algn="l"/>
                <a:tab pos="8488363" algn="l"/>
                <a:tab pos="9055100" algn="l"/>
                <a:tab pos="9620250" algn="l"/>
                <a:tab pos="10186988" algn="l"/>
                <a:tab pos="10752138" algn="l"/>
                <a:tab pos="11318875" algn="l"/>
                <a:tab pos="11857038" algn="l"/>
              </a:tabLst>
              <a:defRPr sz="3100">
                <a:solidFill>
                  <a:schemeClr val="bg1"/>
                </a:solidFill>
                <a:latin typeface="Times New Roman" panose="02020603050405020304" pitchFamily="18" charset="0"/>
                <a:ea typeface="MS Gothic" panose="020B0609070205080204" pitchFamily="49" charset="-128"/>
              </a:defRPr>
            </a:lvl9pPr>
          </a:lstStyle>
          <a:p>
            <a:pPr algn="just">
              <a:spcBef>
                <a:spcPts val="2638"/>
              </a:spcBef>
              <a:buClr>
                <a:srgbClr val="000000"/>
              </a:buClr>
              <a:buSzPct val="100000"/>
            </a:pPr>
            <a:r>
              <a:rPr lang="pt-BR" altLang="pt-BR" sz="54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DISCUSSÃO E CONCLUSÃO</a:t>
            </a:r>
          </a:p>
        </p:txBody>
      </p:sp>
      <p:sp>
        <p:nvSpPr>
          <p:cNvPr id="20" name="Text Box 3">
            <a:extLst>
              <a:ext uri="{FF2B5EF4-FFF2-40B4-BE49-F238E27FC236}">
                <a16:creationId xmlns:a16="http://schemas.microsoft.com/office/drawing/2014/main" id="{8C8DACEF-174C-4EAA-8563-013976B9B20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66925" y="18644770"/>
            <a:ext cx="13276262" cy="955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118317" tIns="61525" rIns="118317" bIns="61525">
            <a:spAutoFit/>
          </a:bodyPr>
          <a:lstStyle>
            <a:lvl1pPr>
              <a:tabLst>
                <a:tab pos="0" algn="l"/>
                <a:tab pos="563563" algn="l"/>
                <a:tab pos="1128713" algn="l"/>
                <a:tab pos="1695450" algn="l"/>
                <a:tab pos="2262188" algn="l"/>
                <a:tab pos="2827338" algn="l"/>
                <a:tab pos="3394075" algn="l"/>
                <a:tab pos="3959225" algn="l"/>
                <a:tab pos="4525963" algn="l"/>
                <a:tab pos="5091113" algn="l"/>
                <a:tab pos="5657850" algn="l"/>
                <a:tab pos="6224588" algn="l"/>
                <a:tab pos="6789738" algn="l"/>
                <a:tab pos="7356475" algn="l"/>
                <a:tab pos="7921625" algn="l"/>
                <a:tab pos="8488363" algn="l"/>
                <a:tab pos="9055100" algn="l"/>
                <a:tab pos="9620250" algn="l"/>
                <a:tab pos="10186988" algn="l"/>
                <a:tab pos="10752138" algn="l"/>
                <a:tab pos="11318875" algn="l"/>
                <a:tab pos="11857038" algn="l"/>
              </a:tabLst>
              <a:defRPr sz="3100">
                <a:solidFill>
                  <a:schemeClr val="bg1"/>
                </a:solidFill>
                <a:latin typeface="Times New Roman" panose="02020603050405020304" pitchFamily="18" charset="0"/>
                <a:ea typeface="MS Gothic" panose="020B0609070205080204" pitchFamily="49" charset="-128"/>
              </a:defRPr>
            </a:lvl1pPr>
            <a:lvl2pPr marL="742950" indent="-285750">
              <a:tabLst>
                <a:tab pos="0" algn="l"/>
                <a:tab pos="563563" algn="l"/>
                <a:tab pos="1128713" algn="l"/>
                <a:tab pos="1695450" algn="l"/>
                <a:tab pos="2262188" algn="l"/>
                <a:tab pos="2827338" algn="l"/>
                <a:tab pos="3394075" algn="l"/>
                <a:tab pos="3959225" algn="l"/>
                <a:tab pos="4525963" algn="l"/>
                <a:tab pos="5091113" algn="l"/>
                <a:tab pos="5657850" algn="l"/>
                <a:tab pos="6224588" algn="l"/>
                <a:tab pos="6789738" algn="l"/>
                <a:tab pos="7356475" algn="l"/>
                <a:tab pos="7921625" algn="l"/>
                <a:tab pos="8488363" algn="l"/>
                <a:tab pos="9055100" algn="l"/>
                <a:tab pos="9620250" algn="l"/>
                <a:tab pos="10186988" algn="l"/>
                <a:tab pos="10752138" algn="l"/>
                <a:tab pos="11318875" algn="l"/>
                <a:tab pos="11857038" algn="l"/>
              </a:tabLst>
              <a:defRPr sz="3100">
                <a:solidFill>
                  <a:schemeClr val="bg1"/>
                </a:solidFill>
                <a:latin typeface="Times New Roman" panose="02020603050405020304" pitchFamily="18" charset="0"/>
                <a:ea typeface="MS Gothic" panose="020B0609070205080204" pitchFamily="49" charset="-128"/>
              </a:defRPr>
            </a:lvl2pPr>
            <a:lvl3pPr marL="1143000" indent="-228600">
              <a:tabLst>
                <a:tab pos="0" algn="l"/>
                <a:tab pos="563563" algn="l"/>
                <a:tab pos="1128713" algn="l"/>
                <a:tab pos="1695450" algn="l"/>
                <a:tab pos="2262188" algn="l"/>
                <a:tab pos="2827338" algn="l"/>
                <a:tab pos="3394075" algn="l"/>
                <a:tab pos="3959225" algn="l"/>
                <a:tab pos="4525963" algn="l"/>
                <a:tab pos="5091113" algn="l"/>
                <a:tab pos="5657850" algn="l"/>
                <a:tab pos="6224588" algn="l"/>
                <a:tab pos="6789738" algn="l"/>
                <a:tab pos="7356475" algn="l"/>
                <a:tab pos="7921625" algn="l"/>
                <a:tab pos="8488363" algn="l"/>
                <a:tab pos="9055100" algn="l"/>
                <a:tab pos="9620250" algn="l"/>
                <a:tab pos="10186988" algn="l"/>
                <a:tab pos="10752138" algn="l"/>
                <a:tab pos="11318875" algn="l"/>
                <a:tab pos="11857038" algn="l"/>
              </a:tabLst>
              <a:defRPr sz="3100">
                <a:solidFill>
                  <a:schemeClr val="bg1"/>
                </a:solidFill>
                <a:latin typeface="Times New Roman" panose="02020603050405020304" pitchFamily="18" charset="0"/>
                <a:ea typeface="MS Gothic" panose="020B0609070205080204" pitchFamily="49" charset="-128"/>
              </a:defRPr>
            </a:lvl3pPr>
            <a:lvl4pPr marL="1600200" indent="-228600">
              <a:tabLst>
                <a:tab pos="0" algn="l"/>
                <a:tab pos="563563" algn="l"/>
                <a:tab pos="1128713" algn="l"/>
                <a:tab pos="1695450" algn="l"/>
                <a:tab pos="2262188" algn="l"/>
                <a:tab pos="2827338" algn="l"/>
                <a:tab pos="3394075" algn="l"/>
                <a:tab pos="3959225" algn="l"/>
                <a:tab pos="4525963" algn="l"/>
                <a:tab pos="5091113" algn="l"/>
                <a:tab pos="5657850" algn="l"/>
                <a:tab pos="6224588" algn="l"/>
                <a:tab pos="6789738" algn="l"/>
                <a:tab pos="7356475" algn="l"/>
                <a:tab pos="7921625" algn="l"/>
                <a:tab pos="8488363" algn="l"/>
                <a:tab pos="9055100" algn="l"/>
                <a:tab pos="9620250" algn="l"/>
                <a:tab pos="10186988" algn="l"/>
                <a:tab pos="10752138" algn="l"/>
                <a:tab pos="11318875" algn="l"/>
                <a:tab pos="11857038" algn="l"/>
              </a:tabLst>
              <a:defRPr sz="3100">
                <a:solidFill>
                  <a:schemeClr val="bg1"/>
                </a:solidFill>
                <a:latin typeface="Times New Roman" panose="02020603050405020304" pitchFamily="18" charset="0"/>
                <a:ea typeface="MS Gothic" panose="020B0609070205080204" pitchFamily="49" charset="-128"/>
              </a:defRPr>
            </a:lvl4pPr>
            <a:lvl5pPr marL="2057400" indent="-228600">
              <a:tabLst>
                <a:tab pos="0" algn="l"/>
                <a:tab pos="563563" algn="l"/>
                <a:tab pos="1128713" algn="l"/>
                <a:tab pos="1695450" algn="l"/>
                <a:tab pos="2262188" algn="l"/>
                <a:tab pos="2827338" algn="l"/>
                <a:tab pos="3394075" algn="l"/>
                <a:tab pos="3959225" algn="l"/>
                <a:tab pos="4525963" algn="l"/>
                <a:tab pos="5091113" algn="l"/>
                <a:tab pos="5657850" algn="l"/>
                <a:tab pos="6224588" algn="l"/>
                <a:tab pos="6789738" algn="l"/>
                <a:tab pos="7356475" algn="l"/>
                <a:tab pos="7921625" algn="l"/>
                <a:tab pos="8488363" algn="l"/>
                <a:tab pos="9055100" algn="l"/>
                <a:tab pos="9620250" algn="l"/>
                <a:tab pos="10186988" algn="l"/>
                <a:tab pos="10752138" algn="l"/>
                <a:tab pos="11318875" algn="l"/>
                <a:tab pos="11857038" algn="l"/>
              </a:tabLst>
              <a:defRPr sz="3100">
                <a:solidFill>
                  <a:schemeClr val="bg1"/>
                </a:solidFill>
                <a:latin typeface="Times New Roman" panose="02020603050405020304" pitchFamily="18" charset="0"/>
                <a:ea typeface="MS Gothic" panose="020B0609070205080204" pitchFamily="49" charset="-128"/>
              </a:defRPr>
            </a:lvl5pPr>
            <a:lvl6pPr marL="2514600" indent="-228600" defTabSz="592138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563563" algn="l"/>
                <a:tab pos="1128713" algn="l"/>
                <a:tab pos="1695450" algn="l"/>
                <a:tab pos="2262188" algn="l"/>
                <a:tab pos="2827338" algn="l"/>
                <a:tab pos="3394075" algn="l"/>
                <a:tab pos="3959225" algn="l"/>
                <a:tab pos="4525963" algn="l"/>
                <a:tab pos="5091113" algn="l"/>
                <a:tab pos="5657850" algn="l"/>
                <a:tab pos="6224588" algn="l"/>
                <a:tab pos="6789738" algn="l"/>
                <a:tab pos="7356475" algn="l"/>
                <a:tab pos="7921625" algn="l"/>
                <a:tab pos="8488363" algn="l"/>
                <a:tab pos="9055100" algn="l"/>
                <a:tab pos="9620250" algn="l"/>
                <a:tab pos="10186988" algn="l"/>
                <a:tab pos="10752138" algn="l"/>
                <a:tab pos="11318875" algn="l"/>
                <a:tab pos="11857038" algn="l"/>
              </a:tabLst>
              <a:defRPr sz="3100">
                <a:solidFill>
                  <a:schemeClr val="bg1"/>
                </a:solidFill>
                <a:latin typeface="Times New Roman" panose="02020603050405020304" pitchFamily="18" charset="0"/>
                <a:ea typeface="MS Gothic" panose="020B0609070205080204" pitchFamily="49" charset="-128"/>
              </a:defRPr>
            </a:lvl6pPr>
            <a:lvl7pPr marL="2971800" indent="-228600" defTabSz="592138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563563" algn="l"/>
                <a:tab pos="1128713" algn="l"/>
                <a:tab pos="1695450" algn="l"/>
                <a:tab pos="2262188" algn="l"/>
                <a:tab pos="2827338" algn="l"/>
                <a:tab pos="3394075" algn="l"/>
                <a:tab pos="3959225" algn="l"/>
                <a:tab pos="4525963" algn="l"/>
                <a:tab pos="5091113" algn="l"/>
                <a:tab pos="5657850" algn="l"/>
                <a:tab pos="6224588" algn="l"/>
                <a:tab pos="6789738" algn="l"/>
                <a:tab pos="7356475" algn="l"/>
                <a:tab pos="7921625" algn="l"/>
                <a:tab pos="8488363" algn="l"/>
                <a:tab pos="9055100" algn="l"/>
                <a:tab pos="9620250" algn="l"/>
                <a:tab pos="10186988" algn="l"/>
                <a:tab pos="10752138" algn="l"/>
                <a:tab pos="11318875" algn="l"/>
                <a:tab pos="11857038" algn="l"/>
              </a:tabLst>
              <a:defRPr sz="3100">
                <a:solidFill>
                  <a:schemeClr val="bg1"/>
                </a:solidFill>
                <a:latin typeface="Times New Roman" panose="02020603050405020304" pitchFamily="18" charset="0"/>
                <a:ea typeface="MS Gothic" panose="020B0609070205080204" pitchFamily="49" charset="-128"/>
              </a:defRPr>
            </a:lvl7pPr>
            <a:lvl8pPr marL="3429000" indent="-228600" defTabSz="592138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563563" algn="l"/>
                <a:tab pos="1128713" algn="l"/>
                <a:tab pos="1695450" algn="l"/>
                <a:tab pos="2262188" algn="l"/>
                <a:tab pos="2827338" algn="l"/>
                <a:tab pos="3394075" algn="l"/>
                <a:tab pos="3959225" algn="l"/>
                <a:tab pos="4525963" algn="l"/>
                <a:tab pos="5091113" algn="l"/>
                <a:tab pos="5657850" algn="l"/>
                <a:tab pos="6224588" algn="l"/>
                <a:tab pos="6789738" algn="l"/>
                <a:tab pos="7356475" algn="l"/>
                <a:tab pos="7921625" algn="l"/>
                <a:tab pos="8488363" algn="l"/>
                <a:tab pos="9055100" algn="l"/>
                <a:tab pos="9620250" algn="l"/>
                <a:tab pos="10186988" algn="l"/>
                <a:tab pos="10752138" algn="l"/>
                <a:tab pos="11318875" algn="l"/>
                <a:tab pos="11857038" algn="l"/>
              </a:tabLst>
              <a:defRPr sz="3100">
                <a:solidFill>
                  <a:schemeClr val="bg1"/>
                </a:solidFill>
                <a:latin typeface="Times New Roman" panose="02020603050405020304" pitchFamily="18" charset="0"/>
                <a:ea typeface="MS Gothic" panose="020B0609070205080204" pitchFamily="49" charset="-128"/>
              </a:defRPr>
            </a:lvl8pPr>
            <a:lvl9pPr marL="3886200" indent="-228600" defTabSz="592138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563563" algn="l"/>
                <a:tab pos="1128713" algn="l"/>
                <a:tab pos="1695450" algn="l"/>
                <a:tab pos="2262188" algn="l"/>
                <a:tab pos="2827338" algn="l"/>
                <a:tab pos="3394075" algn="l"/>
                <a:tab pos="3959225" algn="l"/>
                <a:tab pos="4525963" algn="l"/>
                <a:tab pos="5091113" algn="l"/>
                <a:tab pos="5657850" algn="l"/>
                <a:tab pos="6224588" algn="l"/>
                <a:tab pos="6789738" algn="l"/>
                <a:tab pos="7356475" algn="l"/>
                <a:tab pos="7921625" algn="l"/>
                <a:tab pos="8488363" algn="l"/>
                <a:tab pos="9055100" algn="l"/>
                <a:tab pos="9620250" algn="l"/>
                <a:tab pos="10186988" algn="l"/>
                <a:tab pos="10752138" algn="l"/>
                <a:tab pos="11318875" algn="l"/>
                <a:tab pos="11857038" algn="l"/>
              </a:tabLst>
              <a:defRPr sz="3100">
                <a:solidFill>
                  <a:schemeClr val="bg1"/>
                </a:solidFill>
                <a:latin typeface="Times New Roman" panose="02020603050405020304" pitchFamily="18" charset="0"/>
                <a:ea typeface="MS Gothic" panose="020B0609070205080204" pitchFamily="49" charset="-128"/>
              </a:defRPr>
            </a:lvl9pPr>
          </a:lstStyle>
          <a:p>
            <a:pPr algn="just">
              <a:spcBef>
                <a:spcPts val="2638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pt-BR" altLang="pt-BR" sz="54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INFORMAÇÕES</a:t>
            </a:r>
          </a:p>
        </p:txBody>
      </p:sp>
      <p:sp>
        <p:nvSpPr>
          <p:cNvPr id="21" name="Text Box 9">
            <a:extLst>
              <a:ext uri="{FF2B5EF4-FFF2-40B4-BE49-F238E27FC236}">
                <a16:creationId xmlns:a16="http://schemas.microsoft.com/office/drawing/2014/main" id="{3DB475D0-93D8-4866-9C31-8729D5E6131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60575" y="19438520"/>
            <a:ext cx="13423900" cy="6176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118317" tIns="61525" rIns="118317" bIns="61525">
            <a:spAutoFit/>
          </a:bodyPr>
          <a:lstStyle>
            <a:lvl1pPr>
              <a:tabLst>
                <a:tab pos="0" algn="l"/>
                <a:tab pos="563563" algn="l"/>
                <a:tab pos="1128713" algn="l"/>
                <a:tab pos="1695450" algn="l"/>
                <a:tab pos="2262188" algn="l"/>
                <a:tab pos="2827338" algn="l"/>
                <a:tab pos="3394075" algn="l"/>
                <a:tab pos="3959225" algn="l"/>
                <a:tab pos="4525963" algn="l"/>
                <a:tab pos="5091113" algn="l"/>
                <a:tab pos="5657850" algn="l"/>
                <a:tab pos="6224588" algn="l"/>
                <a:tab pos="6789738" algn="l"/>
                <a:tab pos="7356475" algn="l"/>
                <a:tab pos="7921625" algn="l"/>
                <a:tab pos="8488363" algn="l"/>
                <a:tab pos="9055100" algn="l"/>
                <a:tab pos="9620250" algn="l"/>
                <a:tab pos="10186988" algn="l"/>
                <a:tab pos="10752138" algn="l"/>
                <a:tab pos="11318875" algn="l"/>
                <a:tab pos="11857038" algn="l"/>
              </a:tabLst>
              <a:defRPr sz="3100">
                <a:solidFill>
                  <a:schemeClr val="bg1"/>
                </a:solidFill>
                <a:latin typeface="Times New Roman" panose="02020603050405020304" pitchFamily="18" charset="0"/>
                <a:ea typeface="MS Gothic" panose="020B0609070205080204" pitchFamily="49" charset="-128"/>
              </a:defRPr>
            </a:lvl1pPr>
            <a:lvl2pPr marL="742950" indent="-285750">
              <a:tabLst>
                <a:tab pos="0" algn="l"/>
                <a:tab pos="563563" algn="l"/>
                <a:tab pos="1128713" algn="l"/>
                <a:tab pos="1695450" algn="l"/>
                <a:tab pos="2262188" algn="l"/>
                <a:tab pos="2827338" algn="l"/>
                <a:tab pos="3394075" algn="l"/>
                <a:tab pos="3959225" algn="l"/>
                <a:tab pos="4525963" algn="l"/>
                <a:tab pos="5091113" algn="l"/>
                <a:tab pos="5657850" algn="l"/>
                <a:tab pos="6224588" algn="l"/>
                <a:tab pos="6789738" algn="l"/>
                <a:tab pos="7356475" algn="l"/>
                <a:tab pos="7921625" algn="l"/>
                <a:tab pos="8488363" algn="l"/>
                <a:tab pos="9055100" algn="l"/>
                <a:tab pos="9620250" algn="l"/>
                <a:tab pos="10186988" algn="l"/>
                <a:tab pos="10752138" algn="l"/>
                <a:tab pos="11318875" algn="l"/>
                <a:tab pos="11857038" algn="l"/>
              </a:tabLst>
              <a:defRPr sz="3100">
                <a:solidFill>
                  <a:schemeClr val="bg1"/>
                </a:solidFill>
                <a:latin typeface="Times New Roman" panose="02020603050405020304" pitchFamily="18" charset="0"/>
                <a:ea typeface="MS Gothic" panose="020B0609070205080204" pitchFamily="49" charset="-128"/>
              </a:defRPr>
            </a:lvl2pPr>
            <a:lvl3pPr marL="1143000" indent="-228600">
              <a:tabLst>
                <a:tab pos="0" algn="l"/>
                <a:tab pos="563563" algn="l"/>
                <a:tab pos="1128713" algn="l"/>
                <a:tab pos="1695450" algn="l"/>
                <a:tab pos="2262188" algn="l"/>
                <a:tab pos="2827338" algn="l"/>
                <a:tab pos="3394075" algn="l"/>
                <a:tab pos="3959225" algn="l"/>
                <a:tab pos="4525963" algn="l"/>
                <a:tab pos="5091113" algn="l"/>
                <a:tab pos="5657850" algn="l"/>
                <a:tab pos="6224588" algn="l"/>
                <a:tab pos="6789738" algn="l"/>
                <a:tab pos="7356475" algn="l"/>
                <a:tab pos="7921625" algn="l"/>
                <a:tab pos="8488363" algn="l"/>
                <a:tab pos="9055100" algn="l"/>
                <a:tab pos="9620250" algn="l"/>
                <a:tab pos="10186988" algn="l"/>
                <a:tab pos="10752138" algn="l"/>
                <a:tab pos="11318875" algn="l"/>
                <a:tab pos="11857038" algn="l"/>
              </a:tabLst>
              <a:defRPr sz="3100">
                <a:solidFill>
                  <a:schemeClr val="bg1"/>
                </a:solidFill>
                <a:latin typeface="Times New Roman" panose="02020603050405020304" pitchFamily="18" charset="0"/>
                <a:ea typeface="MS Gothic" panose="020B0609070205080204" pitchFamily="49" charset="-128"/>
              </a:defRPr>
            </a:lvl3pPr>
            <a:lvl4pPr marL="1600200" indent="-228600">
              <a:tabLst>
                <a:tab pos="0" algn="l"/>
                <a:tab pos="563563" algn="l"/>
                <a:tab pos="1128713" algn="l"/>
                <a:tab pos="1695450" algn="l"/>
                <a:tab pos="2262188" algn="l"/>
                <a:tab pos="2827338" algn="l"/>
                <a:tab pos="3394075" algn="l"/>
                <a:tab pos="3959225" algn="l"/>
                <a:tab pos="4525963" algn="l"/>
                <a:tab pos="5091113" algn="l"/>
                <a:tab pos="5657850" algn="l"/>
                <a:tab pos="6224588" algn="l"/>
                <a:tab pos="6789738" algn="l"/>
                <a:tab pos="7356475" algn="l"/>
                <a:tab pos="7921625" algn="l"/>
                <a:tab pos="8488363" algn="l"/>
                <a:tab pos="9055100" algn="l"/>
                <a:tab pos="9620250" algn="l"/>
                <a:tab pos="10186988" algn="l"/>
                <a:tab pos="10752138" algn="l"/>
                <a:tab pos="11318875" algn="l"/>
                <a:tab pos="11857038" algn="l"/>
              </a:tabLst>
              <a:defRPr sz="3100">
                <a:solidFill>
                  <a:schemeClr val="bg1"/>
                </a:solidFill>
                <a:latin typeface="Times New Roman" panose="02020603050405020304" pitchFamily="18" charset="0"/>
                <a:ea typeface="MS Gothic" panose="020B0609070205080204" pitchFamily="49" charset="-128"/>
              </a:defRPr>
            </a:lvl4pPr>
            <a:lvl5pPr marL="2057400" indent="-228600">
              <a:tabLst>
                <a:tab pos="0" algn="l"/>
                <a:tab pos="563563" algn="l"/>
                <a:tab pos="1128713" algn="l"/>
                <a:tab pos="1695450" algn="l"/>
                <a:tab pos="2262188" algn="l"/>
                <a:tab pos="2827338" algn="l"/>
                <a:tab pos="3394075" algn="l"/>
                <a:tab pos="3959225" algn="l"/>
                <a:tab pos="4525963" algn="l"/>
                <a:tab pos="5091113" algn="l"/>
                <a:tab pos="5657850" algn="l"/>
                <a:tab pos="6224588" algn="l"/>
                <a:tab pos="6789738" algn="l"/>
                <a:tab pos="7356475" algn="l"/>
                <a:tab pos="7921625" algn="l"/>
                <a:tab pos="8488363" algn="l"/>
                <a:tab pos="9055100" algn="l"/>
                <a:tab pos="9620250" algn="l"/>
                <a:tab pos="10186988" algn="l"/>
                <a:tab pos="10752138" algn="l"/>
                <a:tab pos="11318875" algn="l"/>
                <a:tab pos="11857038" algn="l"/>
              </a:tabLst>
              <a:defRPr sz="3100">
                <a:solidFill>
                  <a:schemeClr val="bg1"/>
                </a:solidFill>
                <a:latin typeface="Times New Roman" panose="02020603050405020304" pitchFamily="18" charset="0"/>
                <a:ea typeface="MS Gothic" panose="020B0609070205080204" pitchFamily="49" charset="-128"/>
              </a:defRPr>
            </a:lvl5pPr>
            <a:lvl6pPr marL="2514600" indent="-228600" defTabSz="592138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563563" algn="l"/>
                <a:tab pos="1128713" algn="l"/>
                <a:tab pos="1695450" algn="l"/>
                <a:tab pos="2262188" algn="l"/>
                <a:tab pos="2827338" algn="l"/>
                <a:tab pos="3394075" algn="l"/>
                <a:tab pos="3959225" algn="l"/>
                <a:tab pos="4525963" algn="l"/>
                <a:tab pos="5091113" algn="l"/>
                <a:tab pos="5657850" algn="l"/>
                <a:tab pos="6224588" algn="l"/>
                <a:tab pos="6789738" algn="l"/>
                <a:tab pos="7356475" algn="l"/>
                <a:tab pos="7921625" algn="l"/>
                <a:tab pos="8488363" algn="l"/>
                <a:tab pos="9055100" algn="l"/>
                <a:tab pos="9620250" algn="l"/>
                <a:tab pos="10186988" algn="l"/>
                <a:tab pos="10752138" algn="l"/>
                <a:tab pos="11318875" algn="l"/>
                <a:tab pos="11857038" algn="l"/>
              </a:tabLst>
              <a:defRPr sz="3100">
                <a:solidFill>
                  <a:schemeClr val="bg1"/>
                </a:solidFill>
                <a:latin typeface="Times New Roman" panose="02020603050405020304" pitchFamily="18" charset="0"/>
                <a:ea typeface="MS Gothic" panose="020B0609070205080204" pitchFamily="49" charset="-128"/>
              </a:defRPr>
            </a:lvl6pPr>
            <a:lvl7pPr marL="2971800" indent="-228600" defTabSz="592138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563563" algn="l"/>
                <a:tab pos="1128713" algn="l"/>
                <a:tab pos="1695450" algn="l"/>
                <a:tab pos="2262188" algn="l"/>
                <a:tab pos="2827338" algn="l"/>
                <a:tab pos="3394075" algn="l"/>
                <a:tab pos="3959225" algn="l"/>
                <a:tab pos="4525963" algn="l"/>
                <a:tab pos="5091113" algn="l"/>
                <a:tab pos="5657850" algn="l"/>
                <a:tab pos="6224588" algn="l"/>
                <a:tab pos="6789738" algn="l"/>
                <a:tab pos="7356475" algn="l"/>
                <a:tab pos="7921625" algn="l"/>
                <a:tab pos="8488363" algn="l"/>
                <a:tab pos="9055100" algn="l"/>
                <a:tab pos="9620250" algn="l"/>
                <a:tab pos="10186988" algn="l"/>
                <a:tab pos="10752138" algn="l"/>
                <a:tab pos="11318875" algn="l"/>
                <a:tab pos="11857038" algn="l"/>
              </a:tabLst>
              <a:defRPr sz="3100">
                <a:solidFill>
                  <a:schemeClr val="bg1"/>
                </a:solidFill>
                <a:latin typeface="Times New Roman" panose="02020603050405020304" pitchFamily="18" charset="0"/>
                <a:ea typeface="MS Gothic" panose="020B0609070205080204" pitchFamily="49" charset="-128"/>
              </a:defRPr>
            </a:lvl7pPr>
            <a:lvl8pPr marL="3429000" indent="-228600" defTabSz="592138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563563" algn="l"/>
                <a:tab pos="1128713" algn="l"/>
                <a:tab pos="1695450" algn="l"/>
                <a:tab pos="2262188" algn="l"/>
                <a:tab pos="2827338" algn="l"/>
                <a:tab pos="3394075" algn="l"/>
                <a:tab pos="3959225" algn="l"/>
                <a:tab pos="4525963" algn="l"/>
                <a:tab pos="5091113" algn="l"/>
                <a:tab pos="5657850" algn="l"/>
                <a:tab pos="6224588" algn="l"/>
                <a:tab pos="6789738" algn="l"/>
                <a:tab pos="7356475" algn="l"/>
                <a:tab pos="7921625" algn="l"/>
                <a:tab pos="8488363" algn="l"/>
                <a:tab pos="9055100" algn="l"/>
                <a:tab pos="9620250" algn="l"/>
                <a:tab pos="10186988" algn="l"/>
                <a:tab pos="10752138" algn="l"/>
                <a:tab pos="11318875" algn="l"/>
                <a:tab pos="11857038" algn="l"/>
              </a:tabLst>
              <a:defRPr sz="3100">
                <a:solidFill>
                  <a:schemeClr val="bg1"/>
                </a:solidFill>
                <a:latin typeface="Times New Roman" panose="02020603050405020304" pitchFamily="18" charset="0"/>
                <a:ea typeface="MS Gothic" panose="020B0609070205080204" pitchFamily="49" charset="-128"/>
              </a:defRPr>
            </a:lvl8pPr>
            <a:lvl9pPr marL="3886200" indent="-228600" defTabSz="592138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563563" algn="l"/>
                <a:tab pos="1128713" algn="l"/>
                <a:tab pos="1695450" algn="l"/>
                <a:tab pos="2262188" algn="l"/>
                <a:tab pos="2827338" algn="l"/>
                <a:tab pos="3394075" algn="l"/>
                <a:tab pos="3959225" algn="l"/>
                <a:tab pos="4525963" algn="l"/>
                <a:tab pos="5091113" algn="l"/>
                <a:tab pos="5657850" algn="l"/>
                <a:tab pos="6224588" algn="l"/>
                <a:tab pos="6789738" algn="l"/>
                <a:tab pos="7356475" algn="l"/>
                <a:tab pos="7921625" algn="l"/>
                <a:tab pos="8488363" algn="l"/>
                <a:tab pos="9055100" algn="l"/>
                <a:tab pos="9620250" algn="l"/>
                <a:tab pos="10186988" algn="l"/>
                <a:tab pos="10752138" algn="l"/>
                <a:tab pos="11318875" algn="l"/>
                <a:tab pos="11857038" algn="l"/>
              </a:tabLst>
              <a:defRPr sz="3100">
                <a:solidFill>
                  <a:schemeClr val="bg1"/>
                </a:solidFill>
                <a:latin typeface="Times New Roman" panose="02020603050405020304" pitchFamily="18" charset="0"/>
                <a:ea typeface="MS Gothic" panose="020B0609070205080204" pitchFamily="49" charset="-128"/>
              </a:defRPr>
            </a:lvl9pPr>
          </a:lstStyle>
          <a:p>
            <a:pPr algn="just">
              <a:lnSpc>
                <a:spcPct val="150000"/>
              </a:lnSpc>
              <a:spcBef>
                <a:spcPts val="197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en-GB" altLang="pt-BR" sz="4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 </a:t>
            </a:r>
            <a:r>
              <a:rPr lang="en-GB" altLang="pt-BR" sz="40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en-GB" altLang="pt-BR" sz="4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pt-BR" sz="40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deve</a:t>
            </a:r>
            <a:r>
              <a:rPr lang="en-GB" altLang="pt-BR" sz="4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pt-BR" sz="40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estar</a:t>
            </a:r>
            <a:r>
              <a:rPr lang="en-GB" altLang="pt-BR" sz="4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com </a:t>
            </a:r>
            <a:r>
              <a:rPr lang="en-GB" altLang="pt-BR" sz="40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alinhamento</a:t>
            </a:r>
            <a:r>
              <a:rPr lang="en-GB" altLang="pt-BR" sz="4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pt-BR" sz="40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justificado</a:t>
            </a:r>
            <a:r>
              <a:rPr lang="en-GB" altLang="pt-BR" sz="4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GB" altLang="pt-BR" sz="40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fonte</a:t>
            </a:r>
            <a:r>
              <a:rPr lang="en-GB" altLang="pt-BR" sz="4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Calibri, </a:t>
            </a:r>
            <a:r>
              <a:rPr lang="en-GB" altLang="pt-BR" sz="40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tamanho</a:t>
            </a:r>
            <a:r>
              <a:rPr lang="en-GB" altLang="pt-BR" sz="4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40, </a:t>
            </a:r>
            <a:r>
              <a:rPr lang="en-GB" altLang="pt-BR" sz="40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espaçamento</a:t>
            </a:r>
            <a:r>
              <a:rPr lang="en-GB" altLang="pt-BR" sz="4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entre </a:t>
            </a:r>
            <a:r>
              <a:rPr lang="en-GB" altLang="pt-BR" sz="40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linhas</a:t>
            </a:r>
            <a:r>
              <a:rPr lang="en-GB" altLang="pt-BR" sz="4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1,5.</a:t>
            </a:r>
          </a:p>
          <a:p>
            <a:pPr algn="just">
              <a:lnSpc>
                <a:spcPct val="150000"/>
              </a:lnSpc>
              <a:spcBef>
                <a:spcPts val="197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en-GB" altLang="pt-BR" sz="4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 </a:t>
            </a:r>
            <a:r>
              <a:rPr lang="en-GB" altLang="pt-BR" sz="40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en-GB" altLang="pt-BR" sz="4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pt-BR" sz="40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deve</a:t>
            </a:r>
            <a:r>
              <a:rPr lang="en-GB" altLang="pt-BR" sz="4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pt-BR" sz="40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estar</a:t>
            </a:r>
            <a:r>
              <a:rPr lang="en-GB" altLang="pt-BR" sz="4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com </a:t>
            </a:r>
            <a:r>
              <a:rPr lang="en-GB" altLang="pt-BR" sz="40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alinhamento</a:t>
            </a:r>
            <a:r>
              <a:rPr lang="en-GB" altLang="pt-BR" sz="4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pt-BR" sz="40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justificado</a:t>
            </a:r>
            <a:r>
              <a:rPr lang="en-GB" altLang="pt-BR" sz="4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GB" altLang="pt-BR" sz="40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fonte</a:t>
            </a:r>
            <a:r>
              <a:rPr lang="en-GB" altLang="pt-BR" sz="4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Calibri, </a:t>
            </a:r>
            <a:r>
              <a:rPr lang="en-GB" altLang="pt-BR" sz="40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tamanho</a:t>
            </a:r>
            <a:r>
              <a:rPr lang="en-GB" altLang="pt-BR" sz="4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40, </a:t>
            </a:r>
            <a:r>
              <a:rPr lang="en-GB" altLang="pt-BR" sz="40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espaçamento</a:t>
            </a:r>
            <a:r>
              <a:rPr lang="en-GB" altLang="pt-BR" sz="4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entre </a:t>
            </a:r>
            <a:r>
              <a:rPr lang="en-GB" altLang="pt-BR" sz="40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linhas</a:t>
            </a:r>
            <a:r>
              <a:rPr lang="en-GB" altLang="pt-BR" sz="4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1,5.</a:t>
            </a:r>
          </a:p>
          <a:p>
            <a:pPr algn="just">
              <a:lnSpc>
                <a:spcPct val="150000"/>
              </a:lnSpc>
              <a:spcBef>
                <a:spcPts val="197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en-GB" altLang="pt-BR" sz="4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 </a:t>
            </a:r>
            <a:r>
              <a:rPr lang="en-GB" altLang="pt-BR" sz="40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en-GB" altLang="pt-BR" sz="4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pt-BR" sz="40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deve</a:t>
            </a:r>
            <a:r>
              <a:rPr lang="en-GB" altLang="pt-BR" sz="4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pt-BR" sz="40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estar</a:t>
            </a:r>
            <a:r>
              <a:rPr lang="en-GB" altLang="pt-BR" sz="4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com </a:t>
            </a:r>
            <a:r>
              <a:rPr lang="en-GB" altLang="pt-BR" sz="40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alinhamento</a:t>
            </a:r>
            <a:r>
              <a:rPr lang="en-GB" altLang="pt-BR" sz="4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pt-BR" sz="40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justificado</a:t>
            </a:r>
            <a:r>
              <a:rPr lang="en-GB" altLang="pt-BR" sz="4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GB" altLang="pt-BR" sz="40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fonte</a:t>
            </a:r>
            <a:r>
              <a:rPr lang="en-GB" altLang="pt-BR" sz="4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Calibri, </a:t>
            </a:r>
            <a:r>
              <a:rPr lang="en-GB" altLang="pt-BR" sz="40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tamanho</a:t>
            </a:r>
            <a:r>
              <a:rPr lang="en-GB" altLang="pt-BR" sz="4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40, </a:t>
            </a:r>
            <a:r>
              <a:rPr lang="en-GB" altLang="pt-BR" sz="40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espaçamento</a:t>
            </a:r>
            <a:r>
              <a:rPr lang="en-GB" altLang="pt-BR" sz="4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entre </a:t>
            </a:r>
            <a:r>
              <a:rPr lang="en-GB" altLang="pt-BR" sz="40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linhas</a:t>
            </a:r>
            <a:r>
              <a:rPr lang="en-GB" altLang="pt-BR" sz="4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1,5.</a:t>
            </a:r>
          </a:p>
        </p:txBody>
      </p:sp>
      <p:pic>
        <p:nvPicPr>
          <p:cNvPr id="22" name="Picture 23" descr="AP/AP">
            <a:extLst>
              <a:ext uri="{FF2B5EF4-FFF2-40B4-BE49-F238E27FC236}">
                <a16:creationId xmlns:a16="http://schemas.microsoft.com/office/drawing/2014/main" id="{7251265C-E3B8-4CC9-9CF4-188135355C5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482594" y="15068867"/>
            <a:ext cx="8745538" cy="8410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3" name="Retângulo 22">
            <a:extLst>
              <a:ext uri="{FF2B5EF4-FFF2-40B4-BE49-F238E27FC236}">
                <a16:creationId xmlns:a16="http://schemas.microsoft.com/office/drawing/2014/main" id="{A3BBE000-EE88-44E4-A3A2-6007B0704FEE}"/>
              </a:ext>
            </a:extLst>
          </p:cNvPr>
          <p:cNvSpPr/>
          <p:nvPr/>
        </p:nvSpPr>
        <p:spPr>
          <a:xfrm>
            <a:off x="20755089" y="14086915"/>
            <a:ext cx="569418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spcBef>
                <a:spcPts val="197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en-GB" altLang="pt-BR" sz="32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Figura</a:t>
            </a:r>
            <a:r>
              <a:rPr lang="en-GB" altLang="pt-BR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1 - </a:t>
            </a:r>
            <a:r>
              <a:rPr lang="en-GB" altLang="pt-BR" sz="32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Imagem</a:t>
            </a:r>
            <a:r>
              <a:rPr lang="en-GB" altLang="pt-BR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 </a:t>
            </a:r>
            <a:r>
              <a:rPr lang="en-GB" altLang="pt-BR" sz="32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Satélite</a:t>
            </a:r>
            <a:r>
              <a:rPr lang="en-GB" altLang="pt-BR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322821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Tema do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o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27</TotalTime>
  <Words>398</Words>
  <Application>Microsoft Office PowerPoint</Application>
  <PresentationFormat>Personalizar</PresentationFormat>
  <Paragraphs>29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7" baseType="lpstr">
      <vt:lpstr>MS Gothic</vt:lpstr>
      <vt:lpstr>Arial</vt:lpstr>
      <vt:lpstr>Calibri</vt:lpstr>
      <vt:lpstr>Calibri Light</vt:lpstr>
      <vt:lpstr>Times New Roman</vt:lpstr>
      <vt:lpstr>Tema do Office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Olivia Martins Vieira Ferraro</dc:creator>
  <cp:lastModifiedBy>Universidade do Vale do Paraíba - Univap</cp:lastModifiedBy>
  <cp:revision>4</cp:revision>
  <dcterms:created xsi:type="dcterms:W3CDTF">2025-04-24T13:39:38Z</dcterms:created>
  <dcterms:modified xsi:type="dcterms:W3CDTF">2025-06-04T20:04:50Z</dcterms:modified>
</cp:coreProperties>
</file>