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35800" cy="43200638"/>
  <p:notesSz cx="6877050" cy="965676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8098" kern="1200">
        <a:solidFill>
          <a:schemeClr val="tx1"/>
        </a:solidFill>
        <a:latin typeface="Arial" charset="0"/>
        <a:ea typeface="+mn-ea"/>
        <a:cs typeface="+mn-cs"/>
      </a:defRPr>
    </a:lvl1pPr>
    <a:lvl2pPr marL="414255" indent="42854" algn="l" rtl="0" fontAlgn="base">
      <a:spcBef>
        <a:spcPct val="0"/>
      </a:spcBef>
      <a:spcAft>
        <a:spcPct val="0"/>
      </a:spcAft>
      <a:defRPr sz="8098" kern="1200">
        <a:solidFill>
          <a:schemeClr val="tx1"/>
        </a:solidFill>
        <a:latin typeface="Arial" charset="0"/>
        <a:ea typeface="+mn-ea"/>
        <a:cs typeface="+mn-cs"/>
      </a:defRPr>
    </a:lvl2pPr>
    <a:lvl3pPr marL="830097" indent="84121" algn="l" rtl="0" fontAlgn="base">
      <a:spcBef>
        <a:spcPct val="0"/>
      </a:spcBef>
      <a:spcAft>
        <a:spcPct val="0"/>
      </a:spcAft>
      <a:defRPr sz="8098" kern="1200">
        <a:solidFill>
          <a:schemeClr val="tx1"/>
        </a:solidFill>
        <a:latin typeface="Arial" charset="0"/>
        <a:ea typeface="+mn-ea"/>
        <a:cs typeface="+mn-cs"/>
      </a:defRPr>
    </a:lvl3pPr>
    <a:lvl4pPr marL="1245939" indent="125388" algn="l" rtl="0" fontAlgn="base">
      <a:spcBef>
        <a:spcPct val="0"/>
      </a:spcBef>
      <a:spcAft>
        <a:spcPct val="0"/>
      </a:spcAft>
      <a:defRPr sz="8098" kern="1200">
        <a:solidFill>
          <a:schemeClr val="tx1"/>
        </a:solidFill>
        <a:latin typeface="Arial" charset="0"/>
        <a:ea typeface="+mn-ea"/>
        <a:cs typeface="+mn-cs"/>
      </a:defRPr>
    </a:lvl4pPr>
    <a:lvl5pPr marL="1661781" indent="166655" algn="l" rtl="0" fontAlgn="base">
      <a:spcBef>
        <a:spcPct val="0"/>
      </a:spcBef>
      <a:spcAft>
        <a:spcPct val="0"/>
      </a:spcAft>
      <a:defRPr sz="8098" kern="1200">
        <a:solidFill>
          <a:schemeClr val="tx1"/>
        </a:solidFill>
        <a:latin typeface="Arial" charset="0"/>
        <a:ea typeface="+mn-ea"/>
        <a:cs typeface="+mn-cs"/>
      </a:defRPr>
    </a:lvl5pPr>
    <a:lvl6pPr marL="2285543" algn="l" defTabSz="914217" rtl="0" eaLnBrk="1" latinLnBrk="0" hangingPunct="1">
      <a:defRPr sz="8098" kern="1200">
        <a:solidFill>
          <a:schemeClr val="tx1"/>
        </a:solidFill>
        <a:latin typeface="Arial" charset="0"/>
        <a:ea typeface="+mn-ea"/>
        <a:cs typeface="+mn-cs"/>
      </a:defRPr>
    </a:lvl6pPr>
    <a:lvl7pPr marL="2742651" algn="l" defTabSz="914217" rtl="0" eaLnBrk="1" latinLnBrk="0" hangingPunct="1">
      <a:defRPr sz="8098" kern="1200">
        <a:solidFill>
          <a:schemeClr val="tx1"/>
        </a:solidFill>
        <a:latin typeface="Arial" charset="0"/>
        <a:ea typeface="+mn-ea"/>
        <a:cs typeface="+mn-cs"/>
      </a:defRPr>
    </a:lvl7pPr>
    <a:lvl8pPr marL="3199760" algn="l" defTabSz="914217" rtl="0" eaLnBrk="1" latinLnBrk="0" hangingPunct="1">
      <a:defRPr sz="8098" kern="1200">
        <a:solidFill>
          <a:schemeClr val="tx1"/>
        </a:solidFill>
        <a:latin typeface="Arial" charset="0"/>
        <a:ea typeface="+mn-ea"/>
        <a:cs typeface="+mn-cs"/>
      </a:defRPr>
    </a:lvl8pPr>
    <a:lvl9pPr marL="3656868" algn="l" defTabSz="914217" rtl="0" eaLnBrk="1" latinLnBrk="0" hangingPunct="1">
      <a:defRPr sz="8098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912" autoAdjust="0"/>
    <p:restoredTop sz="98569" autoAdjust="0"/>
  </p:normalViewPr>
  <p:slideViewPr>
    <p:cSldViewPr snapToObjects="1">
      <p:cViewPr>
        <p:scale>
          <a:sx n="30" d="100"/>
          <a:sy n="30" d="100"/>
        </p:scale>
        <p:origin x="696" y="-4782"/>
      </p:cViewPr>
      <p:guideLst>
        <p:guide orient="horz" pos="13607"/>
        <p:guide pos="1021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pPr>
              <a:defRPr/>
            </a:pPr>
            <a:fld id="{68DA5C86-5D81-4514-8204-41B7D7924CA1}" type="datetimeFigureOut">
              <a:rPr lang="pt-BR"/>
              <a:pPr>
                <a:defRPr/>
              </a:pPr>
              <a:t>08/08/2019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pPr>
              <a:defRPr/>
            </a:pPr>
            <a:fld id="{6FD20572-C4EA-4C21-A199-37AD7096D0D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7581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pPr>
              <a:defRPr/>
            </a:pPr>
            <a:fld id="{6D30CD7B-55A3-449B-A00F-393AFBA96C9C}" type="datetimeFigureOut">
              <a:rPr lang="pt-BR"/>
              <a:pPr>
                <a:defRPr/>
              </a:pPr>
              <a:t>08/08/2019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723900"/>
            <a:ext cx="27178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pPr lvl="0"/>
            <a:endParaRPr lang="pt-BR" noProof="0" dirty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pPr>
              <a:defRPr/>
            </a:pPr>
            <a:fld id="{5CFC1E83-7F6F-49F4-AD47-C5EC6F15A40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1085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1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8" algn="l" defTabSz="9142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079625" y="723900"/>
            <a:ext cx="2717800" cy="3621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41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08A548-3E18-4213-BB21-13A1F838701B}" type="slidenum">
              <a:rPr lang="pt-BR" altLang="pt-BR" smtClean="0"/>
              <a:pPr/>
              <a:t>1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297545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2848" y="13419981"/>
            <a:ext cx="27570112" cy="926021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5688" y="24480950"/>
            <a:ext cx="22704426" cy="11038991"/>
          </a:xfrm>
        </p:spPr>
        <p:txBody>
          <a:bodyPr/>
          <a:lstStyle>
            <a:lvl1pPr marL="0" indent="0" algn="ctr">
              <a:buNone/>
              <a:defRPr/>
            </a:lvl1pPr>
            <a:lvl2pPr marL="416010" indent="0" algn="ctr">
              <a:buNone/>
              <a:defRPr/>
            </a:lvl2pPr>
            <a:lvl3pPr marL="832021" indent="0" algn="ctr">
              <a:buNone/>
              <a:defRPr/>
            </a:lvl3pPr>
            <a:lvl4pPr marL="1248030" indent="0" algn="ctr">
              <a:buNone/>
              <a:defRPr/>
            </a:lvl4pPr>
            <a:lvl5pPr marL="1664041" indent="0" algn="ctr">
              <a:buNone/>
              <a:defRPr/>
            </a:lvl5pPr>
            <a:lvl6pPr marL="2080052" indent="0" algn="ctr">
              <a:buNone/>
              <a:defRPr/>
            </a:lvl6pPr>
            <a:lvl7pPr marL="2496063" indent="0" algn="ctr">
              <a:buNone/>
              <a:defRPr/>
            </a:lvl7pPr>
            <a:lvl8pPr marL="2912073" indent="0" algn="ctr">
              <a:buNone/>
              <a:defRPr/>
            </a:lvl8pPr>
            <a:lvl9pPr marL="3328083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5B6B3-7B39-4C44-8AAF-44E6304C46E7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6544C-D2CD-48DB-9545-EB9A209BC2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516432" y="1730430"/>
            <a:ext cx="7296943" cy="36860617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2433" y="1730430"/>
            <a:ext cx="21741457" cy="36860617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214A7-A84C-4E70-920C-A46921E1CD6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CDEC0-B405-44F7-AA3F-412B238181F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1559" y="27760118"/>
            <a:ext cx="27571702" cy="8580346"/>
          </a:xfrm>
        </p:spPr>
        <p:txBody>
          <a:bodyPr anchor="t"/>
          <a:lstStyle>
            <a:lvl1pPr algn="l">
              <a:defRPr sz="3604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1559" y="18310898"/>
            <a:ext cx="27571702" cy="9449223"/>
          </a:xfrm>
        </p:spPr>
        <p:txBody>
          <a:bodyPr anchor="b"/>
          <a:lstStyle>
            <a:lvl1pPr marL="0" indent="0">
              <a:buNone/>
              <a:defRPr sz="1802"/>
            </a:lvl1pPr>
            <a:lvl2pPr marL="416010" indent="0">
              <a:buNone/>
              <a:defRPr sz="1602"/>
            </a:lvl2pPr>
            <a:lvl3pPr marL="832021" indent="0">
              <a:buNone/>
              <a:defRPr sz="1502"/>
            </a:lvl3pPr>
            <a:lvl4pPr marL="1248030" indent="0">
              <a:buNone/>
              <a:defRPr sz="1301"/>
            </a:lvl4pPr>
            <a:lvl5pPr marL="1664041" indent="0">
              <a:buNone/>
              <a:defRPr sz="1301"/>
            </a:lvl5pPr>
            <a:lvl6pPr marL="2080052" indent="0">
              <a:buNone/>
              <a:defRPr sz="1301"/>
            </a:lvl6pPr>
            <a:lvl7pPr marL="2496063" indent="0">
              <a:buNone/>
              <a:defRPr sz="1301"/>
            </a:lvl7pPr>
            <a:lvl8pPr marL="2912073" indent="0">
              <a:buNone/>
              <a:defRPr sz="1301"/>
            </a:lvl8pPr>
            <a:lvl9pPr marL="3328083" indent="0">
              <a:buNone/>
              <a:defRPr sz="130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9E9BC-EF3C-4427-93DD-FF0039EA9B4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2434" y="10080737"/>
            <a:ext cx="14519199" cy="28510311"/>
          </a:xfrm>
        </p:spPr>
        <p:txBody>
          <a:bodyPr/>
          <a:lstStyle>
            <a:lvl1pPr>
              <a:defRPr sz="2503"/>
            </a:lvl1pPr>
            <a:lvl2pPr>
              <a:defRPr sz="2202"/>
            </a:lvl2pPr>
            <a:lvl3pPr>
              <a:defRPr sz="1802"/>
            </a:lvl3pPr>
            <a:lvl4pPr>
              <a:defRPr sz="1602"/>
            </a:lvl4pPr>
            <a:lvl5pPr>
              <a:defRPr sz="1602"/>
            </a:lvl5pPr>
            <a:lvl6pPr>
              <a:defRPr sz="1602"/>
            </a:lvl6pPr>
            <a:lvl7pPr>
              <a:defRPr sz="1602"/>
            </a:lvl7pPr>
            <a:lvl8pPr>
              <a:defRPr sz="1602"/>
            </a:lvl8pPr>
            <a:lvl9pPr>
              <a:defRPr sz="1602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94175" y="10080737"/>
            <a:ext cx="14519200" cy="28510311"/>
          </a:xfrm>
        </p:spPr>
        <p:txBody>
          <a:bodyPr/>
          <a:lstStyle>
            <a:lvl1pPr>
              <a:defRPr sz="2503"/>
            </a:lvl1pPr>
            <a:lvl2pPr>
              <a:defRPr sz="2202"/>
            </a:lvl2pPr>
            <a:lvl3pPr>
              <a:defRPr sz="1802"/>
            </a:lvl3pPr>
            <a:lvl4pPr>
              <a:defRPr sz="1602"/>
            </a:lvl4pPr>
            <a:lvl5pPr>
              <a:defRPr sz="1602"/>
            </a:lvl5pPr>
            <a:lvl6pPr>
              <a:defRPr sz="1602"/>
            </a:lvl6pPr>
            <a:lvl7pPr>
              <a:defRPr sz="1602"/>
            </a:lvl7pPr>
            <a:lvl8pPr>
              <a:defRPr sz="1602"/>
            </a:lvl8pPr>
            <a:lvl9pPr>
              <a:defRPr sz="1602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217E3-7229-449F-976C-0BB338B5038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2433" y="9670476"/>
            <a:ext cx="14330102" cy="4029364"/>
          </a:xfrm>
        </p:spPr>
        <p:txBody>
          <a:bodyPr anchor="b"/>
          <a:lstStyle>
            <a:lvl1pPr marL="0" indent="0">
              <a:buNone/>
              <a:defRPr sz="2202" b="1"/>
            </a:lvl1pPr>
            <a:lvl2pPr marL="416010" indent="0">
              <a:buNone/>
              <a:defRPr sz="1802" b="1"/>
            </a:lvl2pPr>
            <a:lvl3pPr marL="832021" indent="0">
              <a:buNone/>
              <a:defRPr sz="1602" b="1"/>
            </a:lvl3pPr>
            <a:lvl4pPr marL="1248030" indent="0">
              <a:buNone/>
              <a:defRPr sz="1502" b="1"/>
            </a:lvl4pPr>
            <a:lvl5pPr marL="1664041" indent="0">
              <a:buNone/>
              <a:defRPr sz="1502" b="1"/>
            </a:lvl5pPr>
            <a:lvl6pPr marL="2080052" indent="0">
              <a:buNone/>
              <a:defRPr sz="1502" b="1"/>
            </a:lvl6pPr>
            <a:lvl7pPr marL="2496063" indent="0">
              <a:buNone/>
              <a:defRPr sz="1502" b="1"/>
            </a:lvl7pPr>
            <a:lvl8pPr marL="2912073" indent="0">
              <a:buNone/>
              <a:defRPr sz="1502" b="1"/>
            </a:lvl8pPr>
            <a:lvl9pPr marL="3328083" indent="0">
              <a:buNone/>
              <a:defRPr sz="1502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2433" y="13699836"/>
            <a:ext cx="14330102" cy="24891210"/>
          </a:xfrm>
        </p:spPr>
        <p:txBody>
          <a:bodyPr/>
          <a:lstStyle>
            <a:lvl1pPr>
              <a:defRPr sz="2202"/>
            </a:lvl1pPr>
            <a:lvl2pPr>
              <a:defRPr sz="1802"/>
            </a:lvl2pPr>
            <a:lvl3pPr>
              <a:defRPr sz="1602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76924" y="9670476"/>
            <a:ext cx="14336458" cy="4029364"/>
          </a:xfrm>
        </p:spPr>
        <p:txBody>
          <a:bodyPr anchor="b"/>
          <a:lstStyle>
            <a:lvl1pPr marL="0" indent="0">
              <a:buNone/>
              <a:defRPr sz="2202" b="1"/>
            </a:lvl1pPr>
            <a:lvl2pPr marL="416010" indent="0">
              <a:buNone/>
              <a:defRPr sz="1802" b="1"/>
            </a:lvl2pPr>
            <a:lvl3pPr marL="832021" indent="0">
              <a:buNone/>
              <a:defRPr sz="1602" b="1"/>
            </a:lvl3pPr>
            <a:lvl4pPr marL="1248030" indent="0">
              <a:buNone/>
              <a:defRPr sz="1502" b="1"/>
            </a:lvl4pPr>
            <a:lvl5pPr marL="1664041" indent="0">
              <a:buNone/>
              <a:defRPr sz="1502" b="1"/>
            </a:lvl5pPr>
            <a:lvl6pPr marL="2080052" indent="0">
              <a:buNone/>
              <a:defRPr sz="1502" b="1"/>
            </a:lvl6pPr>
            <a:lvl7pPr marL="2496063" indent="0">
              <a:buNone/>
              <a:defRPr sz="1502" b="1"/>
            </a:lvl7pPr>
            <a:lvl8pPr marL="2912073" indent="0">
              <a:buNone/>
              <a:defRPr sz="1502" b="1"/>
            </a:lvl8pPr>
            <a:lvl9pPr marL="3328083" indent="0">
              <a:buNone/>
              <a:defRPr sz="1502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76924" y="13699836"/>
            <a:ext cx="14336458" cy="24891210"/>
          </a:xfrm>
        </p:spPr>
        <p:txBody>
          <a:bodyPr/>
          <a:lstStyle>
            <a:lvl1pPr>
              <a:defRPr sz="2202"/>
            </a:lvl1pPr>
            <a:lvl2pPr>
              <a:defRPr sz="1802"/>
            </a:lvl2pPr>
            <a:lvl3pPr>
              <a:defRPr sz="1602"/>
            </a:lvl3pPr>
            <a:lvl4pPr>
              <a:defRPr sz="1502"/>
            </a:lvl4pPr>
            <a:lvl5pPr>
              <a:defRPr sz="1502"/>
            </a:lvl5pPr>
            <a:lvl6pPr>
              <a:defRPr sz="1502"/>
            </a:lvl6pPr>
            <a:lvl7pPr>
              <a:defRPr sz="1502"/>
            </a:lvl7pPr>
            <a:lvl8pPr>
              <a:defRPr sz="1502"/>
            </a:lvl8pPr>
            <a:lvl9pPr>
              <a:defRPr sz="1502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38D9-A514-47BA-9BCB-48BA4A78300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D2DC-C489-4FFC-A2AA-C92142FC1A8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5BF04-7537-46BA-BD27-4BEE71121A4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428" y="1720172"/>
            <a:ext cx="10670506" cy="7320255"/>
          </a:xfrm>
        </p:spPr>
        <p:txBody>
          <a:bodyPr anchor="b"/>
          <a:lstStyle>
            <a:lvl1pPr algn="l">
              <a:defRPr sz="1802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82260" y="1720173"/>
            <a:ext cx="18131123" cy="36870874"/>
          </a:xfrm>
        </p:spPr>
        <p:txBody>
          <a:bodyPr/>
          <a:lstStyle>
            <a:lvl1pPr>
              <a:defRPr sz="2903"/>
            </a:lvl1pPr>
            <a:lvl2pPr>
              <a:defRPr sz="2503"/>
            </a:lvl2pPr>
            <a:lvl3pPr>
              <a:defRPr sz="2202"/>
            </a:lvl3pPr>
            <a:lvl4pPr>
              <a:defRPr sz="1802"/>
            </a:lvl4pPr>
            <a:lvl5pPr>
              <a:defRPr sz="1802"/>
            </a:lvl5pPr>
            <a:lvl6pPr>
              <a:defRPr sz="1802"/>
            </a:lvl6pPr>
            <a:lvl7pPr>
              <a:defRPr sz="1802"/>
            </a:lvl7pPr>
            <a:lvl8pPr>
              <a:defRPr sz="1802"/>
            </a:lvl8pPr>
            <a:lvl9pPr>
              <a:defRPr sz="1802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2428" y="9040431"/>
            <a:ext cx="10670506" cy="29550620"/>
          </a:xfrm>
        </p:spPr>
        <p:txBody>
          <a:bodyPr/>
          <a:lstStyle>
            <a:lvl1pPr marL="0" indent="0">
              <a:buNone/>
              <a:defRPr sz="1301"/>
            </a:lvl1pPr>
            <a:lvl2pPr marL="416010" indent="0">
              <a:buNone/>
              <a:defRPr sz="1101"/>
            </a:lvl2pPr>
            <a:lvl3pPr marL="832021" indent="0">
              <a:buNone/>
              <a:defRPr sz="901"/>
            </a:lvl3pPr>
            <a:lvl4pPr marL="1248030" indent="0">
              <a:buNone/>
              <a:defRPr sz="801"/>
            </a:lvl4pPr>
            <a:lvl5pPr marL="1664041" indent="0">
              <a:buNone/>
              <a:defRPr sz="801"/>
            </a:lvl5pPr>
            <a:lvl6pPr marL="2080052" indent="0">
              <a:buNone/>
              <a:defRPr sz="801"/>
            </a:lvl6pPr>
            <a:lvl7pPr marL="2496063" indent="0">
              <a:buNone/>
              <a:defRPr sz="801"/>
            </a:lvl7pPr>
            <a:lvl8pPr marL="2912073" indent="0">
              <a:buNone/>
              <a:defRPr sz="801"/>
            </a:lvl8pPr>
            <a:lvl9pPr marL="3328083" indent="0">
              <a:buNone/>
              <a:defRPr sz="80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AE17F-4AD2-4378-90E0-1A41AC80685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7812" y="30240743"/>
            <a:ext cx="19461162" cy="3569284"/>
          </a:xfrm>
        </p:spPr>
        <p:txBody>
          <a:bodyPr anchor="b"/>
          <a:lstStyle>
            <a:lvl1pPr algn="l">
              <a:defRPr sz="1802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7812" y="3859398"/>
            <a:ext cx="19461162" cy="25921263"/>
          </a:xfrm>
        </p:spPr>
        <p:txBody>
          <a:bodyPr/>
          <a:lstStyle>
            <a:lvl1pPr marL="0" indent="0">
              <a:buNone/>
              <a:defRPr sz="2903"/>
            </a:lvl1pPr>
            <a:lvl2pPr marL="416010" indent="0">
              <a:buNone/>
              <a:defRPr sz="2503"/>
            </a:lvl2pPr>
            <a:lvl3pPr marL="832021" indent="0">
              <a:buNone/>
              <a:defRPr sz="2202"/>
            </a:lvl3pPr>
            <a:lvl4pPr marL="1248030" indent="0">
              <a:buNone/>
              <a:defRPr sz="1802"/>
            </a:lvl4pPr>
            <a:lvl5pPr marL="1664041" indent="0">
              <a:buNone/>
              <a:defRPr sz="1802"/>
            </a:lvl5pPr>
            <a:lvl6pPr marL="2080052" indent="0">
              <a:buNone/>
              <a:defRPr sz="1802"/>
            </a:lvl6pPr>
            <a:lvl7pPr marL="2496063" indent="0">
              <a:buNone/>
              <a:defRPr sz="1802"/>
            </a:lvl7pPr>
            <a:lvl8pPr marL="2912073" indent="0">
              <a:buNone/>
              <a:defRPr sz="1802"/>
            </a:lvl8pPr>
            <a:lvl9pPr marL="3328083" indent="0">
              <a:buNone/>
              <a:defRPr sz="1802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7812" y="33810028"/>
            <a:ext cx="19461162" cy="5071137"/>
          </a:xfrm>
        </p:spPr>
        <p:txBody>
          <a:bodyPr/>
          <a:lstStyle>
            <a:lvl1pPr marL="0" indent="0">
              <a:buNone/>
              <a:defRPr sz="1301"/>
            </a:lvl1pPr>
            <a:lvl2pPr marL="416010" indent="0">
              <a:buNone/>
              <a:defRPr sz="1101"/>
            </a:lvl2pPr>
            <a:lvl3pPr marL="832021" indent="0">
              <a:buNone/>
              <a:defRPr sz="901"/>
            </a:lvl3pPr>
            <a:lvl4pPr marL="1248030" indent="0">
              <a:buNone/>
              <a:defRPr sz="801"/>
            </a:lvl4pPr>
            <a:lvl5pPr marL="1664041" indent="0">
              <a:buNone/>
              <a:defRPr sz="801"/>
            </a:lvl5pPr>
            <a:lvl6pPr marL="2080052" indent="0">
              <a:buNone/>
              <a:defRPr sz="801"/>
            </a:lvl6pPr>
            <a:lvl7pPr marL="2496063" indent="0">
              <a:buNone/>
              <a:defRPr sz="801"/>
            </a:lvl7pPr>
            <a:lvl8pPr marL="2912073" indent="0">
              <a:buNone/>
              <a:defRPr sz="801"/>
            </a:lvl8pPr>
            <a:lvl9pPr marL="3328083" indent="0">
              <a:buNone/>
              <a:defRPr sz="80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868E3-46C5-4CBD-8A76-C09B4753BED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22427" y="1730184"/>
            <a:ext cx="29190948" cy="720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39" tIns="205719" rIns="411439" bIns="20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2427" y="10081102"/>
            <a:ext cx="29190948" cy="28509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1439" tIns="205719" rIns="411439" bIns="20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2426" y="39341852"/>
            <a:ext cx="7567082" cy="29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39" tIns="205719" rIns="411439" bIns="205719" numCol="1" anchor="t" anchorCtr="0" compatLnSpc="1">
            <a:prstTxWarp prst="textNoShape">
              <a:avLst/>
            </a:prstTxWarp>
          </a:bodyPr>
          <a:lstStyle>
            <a:lvl1pPr>
              <a:defRPr sz="6306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82073" y="39341852"/>
            <a:ext cx="10271654" cy="29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39" tIns="205719" rIns="411439" bIns="205719" numCol="1" anchor="t" anchorCtr="0" compatLnSpc="1">
            <a:prstTxWarp prst="textNoShape">
              <a:avLst/>
            </a:prstTxWarp>
          </a:bodyPr>
          <a:lstStyle>
            <a:lvl1pPr algn="ctr">
              <a:defRPr sz="6306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46294" y="39341852"/>
            <a:ext cx="7567082" cy="29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39" tIns="205719" rIns="411439" bIns="205719" numCol="1" anchor="t" anchorCtr="0" compatLnSpc="1">
            <a:prstTxWarp prst="textNoShape">
              <a:avLst/>
            </a:prstTxWarp>
          </a:bodyPr>
          <a:lstStyle>
            <a:lvl1pPr algn="r">
              <a:defRPr sz="6306">
                <a:latin typeface="Arial" charset="0"/>
              </a:defRPr>
            </a:lvl1pPr>
          </a:lstStyle>
          <a:p>
            <a:pPr>
              <a:defRPr/>
            </a:pPr>
            <a:fld id="{799DE5D0-0E75-4EF0-AEC5-3089C5E2C16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7326" rtl="0" eaLnBrk="0" fontAlgn="base" hangingPunct="0">
        <a:spcBef>
          <a:spcPct val="0"/>
        </a:spcBef>
        <a:spcAft>
          <a:spcPct val="0"/>
        </a:spcAft>
        <a:defRPr sz="1982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17326" rtl="0" eaLnBrk="0" fontAlgn="base" hangingPunct="0">
        <a:spcBef>
          <a:spcPct val="0"/>
        </a:spcBef>
        <a:spcAft>
          <a:spcPct val="0"/>
        </a:spcAft>
        <a:defRPr sz="19820">
          <a:solidFill>
            <a:schemeClr val="tx2"/>
          </a:solidFill>
          <a:latin typeface="Arial" charset="0"/>
        </a:defRPr>
      </a:lvl2pPr>
      <a:lvl3pPr algn="ctr" defTabSz="4117326" rtl="0" eaLnBrk="0" fontAlgn="base" hangingPunct="0">
        <a:spcBef>
          <a:spcPct val="0"/>
        </a:spcBef>
        <a:spcAft>
          <a:spcPct val="0"/>
        </a:spcAft>
        <a:defRPr sz="19820">
          <a:solidFill>
            <a:schemeClr val="tx2"/>
          </a:solidFill>
          <a:latin typeface="Arial" charset="0"/>
        </a:defRPr>
      </a:lvl3pPr>
      <a:lvl4pPr algn="ctr" defTabSz="4117326" rtl="0" eaLnBrk="0" fontAlgn="base" hangingPunct="0">
        <a:spcBef>
          <a:spcPct val="0"/>
        </a:spcBef>
        <a:spcAft>
          <a:spcPct val="0"/>
        </a:spcAft>
        <a:defRPr sz="19820">
          <a:solidFill>
            <a:schemeClr val="tx2"/>
          </a:solidFill>
          <a:latin typeface="Arial" charset="0"/>
        </a:defRPr>
      </a:lvl4pPr>
      <a:lvl5pPr algn="ctr" defTabSz="4117326" rtl="0" eaLnBrk="0" fontAlgn="base" hangingPunct="0">
        <a:spcBef>
          <a:spcPct val="0"/>
        </a:spcBef>
        <a:spcAft>
          <a:spcPct val="0"/>
        </a:spcAft>
        <a:defRPr sz="19820">
          <a:solidFill>
            <a:schemeClr val="tx2"/>
          </a:solidFill>
          <a:latin typeface="Arial" charset="0"/>
        </a:defRPr>
      </a:lvl5pPr>
      <a:lvl6pPr marL="416010" algn="ctr" defTabSz="4118214" rtl="0" fontAlgn="base">
        <a:spcBef>
          <a:spcPct val="0"/>
        </a:spcBef>
        <a:spcAft>
          <a:spcPct val="0"/>
        </a:spcAft>
        <a:defRPr sz="19820">
          <a:solidFill>
            <a:schemeClr val="tx2"/>
          </a:solidFill>
          <a:latin typeface="Arial" charset="0"/>
        </a:defRPr>
      </a:lvl6pPr>
      <a:lvl7pPr marL="832021" algn="ctr" defTabSz="4118214" rtl="0" fontAlgn="base">
        <a:spcBef>
          <a:spcPct val="0"/>
        </a:spcBef>
        <a:spcAft>
          <a:spcPct val="0"/>
        </a:spcAft>
        <a:defRPr sz="19820">
          <a:solidFill>
            <a:schemeClr val="tx2"/>
          </a:solidFill>
          <a:latin typeface="Arial" charset="0"/>
        </a:defRPr>
      </a:lvl7pPr>
      <a:lvl8pPr marL="1248030" algn="ctr" defTabSz="4118214" rtl="0" fontAlgn="base">
        <a:spcBef>
          <a:spcPct val="0"/>
        </a:spcBef>
        <a:spcAft>
          <a:spcPct val="0"/>
        </a:spcAft>
        <a:defRPr sz="19820">
          <a:solidFill>
            <a:schemeClr val="tx2"/>
          </a:solidFill>
          <a:latin typeface="Arial" charset="0"/>
        </a:defRPr>
      </a:lvl8pPr>
      <a:lvl9pPr marL="1664041" algn="ctr" defTabSz="4118214" rtl="0" fontAlgn="base">
        <a:spcBef>
          <a:spcPct val="0"/>
        </a:spcBef>
        <a:spcAft>
          <a:spcPct val="0"/>
        </a:spcAft>
        <a:defRPr sz="19820">
          <a:solidFill>
            <a:schemeClr val="tx2"/>
          </a:solidFill>
          <a:latin typeface="Arial" charset="0"/>
        </a:defRPr>
      </a:lvl9pPr>
    </p:titleStyle>
    <p:bodyStyle>
      <a:lvl1pPr marL="1543004" indent="-1543004" algn="l" defTabSz="4117326" rtl="0" eaLnBrk="0" fontAlgn="base" hangingPunct="0">
        <a:spcBef>
          <a:spcPct val="20000"/>
        </a:spcBef>
        <a:spcAft>
          <a:spcPct val="0"/>
        </a:spcAft>
        <a:buChar char="•"/>
        <a:defRPr sz="14415">
          <a:solidFill>
            <a:schemeClr val="tx1"/>
          </a:solidFill>
          <a:latin typeface="+mn-lt"/>
          <a:ea typeface="+mn-ea"/>
          <a:cs typeface="+mn-cs"/>
        </a:defRPr>
      </a:lvl1pPr>
      <a:lvl2pPr marL="3346618" indent="-1285573" algn="l" defTabSz="4117326" rtl="0" eaLnBrk="0" fontAlgn="base" hangingPunct="0">
        <a:spcBef>
          <a:spcPct val="20000"/>
        </a:spcBef>
        <a:spcAft>
          <a:spcPct val="0"/>
        </a:spcAft>
        <a:buChar char="–"/>
        <a:defRPr sz="12613">
          <a:solidFill>
            <a:schemeClr val="tx1"/>
          </a:solidFill>
          <a:latin typeface="+mn-lt"/>
        </a:defRPr>
      </a:lvl2pPr>
      <a:lvl3pPr marL="5147055" indent="-1029728" algn="l" defTabSz="4117326" rtl="0" eaLnBrk="0" fontAlgn="base" hangingPunct="0">
        <a:spcBef>
          <a:spcPct val="20000"/>
        </a:spcBef>
        <a:spcAft>
          <a:spcPct val="0"/>
        </a:spcAft>
        <a:buChar char="•"/>
        <a:defRPr sz="10811">
          <a:solidFill>
            <a:schemeClr val="tx1"/>
          </a:solidFill>
          <a:latin typeface="+mn-lt"/>
        </a:defRPr>
      </a:lvl3pPr>
      <a:lvl4pPr marL="7206511" indent="-1029728" algn="l" defTabSz="4117326" rtl="0" eaLnBrk="0" fontAlgn="base" hangingPunct="0">
        <a:spcBef>
          <a:spcPct val="20000"/>
        </a:spcBef>
        <a:spcAft>
          <a:spcPct val="0"/>
        </a:spcAft>
        <a:buChar char="–"/>
        <a:defRPr sz="9009">
          <a:solidFill>
            <a:schemeClr val="tx1"/>
          </a:solidFill>
          <a:latin typeface="+mn-lt"/>
        </a:defRPr>
      </a:lvl4pPr>
      <a:lvl5pPr marL="9265968" indent="-1029728" algn="l" defTabSz="4117326" rtl="0" eaLnBrk="0" fontAlgn="base" hangingPunct="0">
        <a:spcBef>
          <a:spcPct val="20000"/>
        </a:spcBef>
        <a:spcAft>
          <a:spcPct val="0"/>
        </a:spcAft>
        <a:buChar char="»"/>
        <a:defRPr sz="9009">
          <a:solidFill>
            <a:schemeClr val="tx1"/>
          </a:solidFill>
          <a:latin typeface="+mn-lt"/>
        </a:defRPr>
      </a:lvl5pPr>
      <a:lvl6pPr marL="9682353" indent="-1029915" algn="l" defTabSz="4118214" rtl="0" fontAlgn="base">
        <a:spcBef>
          <a:spcPct val="20000"/>
        </a:spcBef>
        <a:spcAft>
          <a:spcPct val="0"/>
        </a:spcAft>
        <a:buChar char="»"/>
        <a:defRPr sz="9009">
          <a:solidFill>
            <a:schemeClr val="tx1"/>
          </a:solidFill>
          <a:latin typeface="+mn-lt"/>
        </a:defRPr>
      </a:lvl6pPr>
      <a:lvl7pPr marL="10098363" indent="-1029915" algn="l" defTabSz="4118214" rtl="0" fontAlgn="base">
        <a:spcBef>
          <a:spcPct val="20000"/>
        </a:spcBef>
        <a:spcAft>
          <a:spcPct val="0"/>
        </a:spcAft>
        <a:buChar char="»"/>
        <a:defRPr sz="9009">
          <a:solidFill>
            <a:schemeClr val="tx1"/>
          </a:solidFill>
          <a:latin typeface="+mn-lt"/>
        </a:defRPr>
      </a:lvl7pPr>
      <a:lvl8pPr marL="10514373" indent="-1029915" algn="l" defTabSz="4118214" rtl="0" fontAlgn="base">
        <a:spcBef>
          <a:spcPct val="20000"/>
        </a:spcBef>
        <a:spcAft>
          <a:spcPct val="0"/>
        </a:spcAft>
        <a:buChar char="»"/>
        <a:defRPr sz="9009">
          <a:solidFill>
            <a:schemeClr val="tx1"/>
          </a:solidFill>
          <a:latin typeface="+mn-lt"/>
        </a:defRPr>
      </a:lvl8pPr>
      <a:lvl9pPr marL="10930383" indent="-1029915" algn="l" defTabSz="4118214" rtl="0" fontAlgn="base">
        <a:spcBef>
          <a:spcPct val="20000"/>
        </a:spcBef>
        <a:spcAft>
          <a:spcPct val="0"/>
        </a:spcAft>
        <a:buChar char="»"/>
        <a:defRPr sz="9009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832021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1pPr>
      <a:lvl2pPr marL="416010" algn="l" defTabSz="832021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2pPr>
      <a:lvl3pPr marL="832021" algn="l" defTabSz="832021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3pPr>
      <a:lvl4pPr marL="1248030" algn="l" defTabSz="832021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4pPr>
      <a:lvl5pPr marL="1664041" algn="l" defTabSz="832021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5pPr>
      <a:lvl6pPr marL="2080052" algn="l" defTabSz="832021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6pPr>
      <a:lvl7pPr marL="2496063" algn="l" defTabSz="832021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7pPr>
      <a:lvl8pPr marL="2912073" algn="l" defTabSz="832021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8pPr>
      <a:lvl9pPr marL="3328083" algn="l" defTabSz="832021" rtl="0" eaLnBrk="1" latinLnBrk="0" hangingPunct="1">
        <a:defRPr sz="16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tângulo 32"/>
          <p:cNvSpPr>
            <a:spLocks noChangeArrowheads="1"/>
          </p:cNvSpPr>
          <p:nvPr/>
        </p:nvSpPr>
        <p:spPr bwMode="auto">
          <a:xfrm>
            <a:off x="7036742" y="5329333"/>
            <a:ext cx="18479292" cy="167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2770" tIns="51384" rIns="102770" bIns="51384">
            <a:spAutoFit/>
          </a:bodyPr>
          <a:lstStyle/>
          <a:p>
            <a:pPr algn="ctr">
              <a:spcBef>
                <a:spcPts val="2403"/>
              </a:spcBef>
              <a:spcAft>
                <a:spcPts val="2403"/>
              </a:spcAft>
            </a:pPr>
            <a:r>
              <a:rPr lang="en-GB" altLang="pt-BR" sz="4004" u="sng" dirty="0">
                <a:latin typeface="Times New Roman" pitchFamily="18" charset="0"/>
                <a:cs typeface="Times New Roman" pitchFamily="18" charset="0"/>
              </a:rPr>
              <a:t>Surname, A. B. [1]</a:t>
            </a:r>
            <a:r>
              <a:rPr lang="en-GB" altLang="pt-BR" sz="4004" dirty="0">
                <a:latin typeface="Times New Roman" pitchFamily="18" charset="0"/>
                <a:cs typeface="Times New Roman" pitchFamily="18" charset="0"/>
              </a:rPr>
              <a:t>; Surname , C. D. [2]; Surname, E. F. [3]</a:t>
            </a:r>
            <a:endParaRPr lang="en-GB" altLang="pt-BR" sz="4004" i="1" baseline="30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1201"/>
              </a:spcBef>
              <a:spcAft>
                <a:spcPts val="1201"/>
              </a:spcAft>
            </a:pPr>
            <a:r>
              <a:rPr lang="en-GB" altLang="pt-BR" sz="3204" i="1" dirty="0">
                <a:latin typeface="Times New Roman" pitchFamily="18" charset="0"/>
                <a:cs typeface="Times New Roman" pitchFamily="18" charset="0"/>
              </a:rPr>
              <a:t>[1] Institution 1; [2] Institution 2; [3] Institution 3.</a:t>
            </a:r>
            <a:endParaRPr lang="en-GB" altLang="pt-BR" sz="3103" b="1" dirty="0"/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6126903" y="2446191"/>
            <a:ext cx="20037838" cy="2961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96192" tIns="198096" rIns="396192" bIns="198096" anchor="ctr"/>
          <a:lstStyle>
            <a:lvl1pPr eaLnBrk="0" hangingPunct="0">
              <a:defRPr sz="8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81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81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81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8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1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805" b="1" cap="all" dirty="0"/>
              <a:t>TITLE OF THE ABSTRACT</a:t>
            </a:r>
            <a:endParaRPr lang="pt-BR" sz="480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7" name="Conector reto 3"/>
          <p:cNvCxnSpPr>
            <a:cxnSpLocks noChangeShapeType="1"/>
          </p:cNvCxnSpPr>
          <p:nvPr/>
        </p:nvCxnSpPr>
        <p:spPr bwMode="auto">
          <a:xfrm>
            <a:off x="-72079" y="9487782"/>
            <a:ext cx="32435801" cy="15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59" name="Rectangle 2"/>
          <p:cNvSpPr>
            <a:spLocks noChangeArrowheads="1"/>
          </p:cNvSpPr>
          <p:nvPr/>
        </p:nvSpPr>
        <p:spPr bwMode="auto">
          <a:xfrm>
            <a:off x="0" y="2658779"/>
            <a:ext cx="184330" cy="133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 altLang="pt-BR" sz="8106"/>
          </a:p>
        </p:txBody>
      </p:sp>
      <p:sp>
        <p:nvSpPr>
          <p:cNvPr id="3" name="Retângulo 2"/>
          <p:cNvSpPr/>
          <p:nvPr/>
        </p:nvSpPr>
        <p:spPr bwMode="auto">
          <a:xfrm>
            <a:off x="24904982" y="1122345"/>
            <a:ext cx="7098949" cy="70989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530" tIns="45765" rIns="91530" bIns="45765" numCol="1" rtlCol="0" anchor="t" anchorCtr="0" compatLnSpc="1">
            <a:prstTxWarp prst="textNoShape">
              <a:avLst/>
            </a:prstTxWarp>
          </a:bodyPr>
          <a:lstStyle/>
          <a:p>
            <a:pPr algn="ctr" defTabSz="4530488"/>
            <a:endParaRPr lang="pt-BR" sz="5405" dirty="0"/>
          </a:p>
          <a:p>
            <a:pPr algn="ctr" defTabSz="4530488"/>
            <a:endParaRPr lang="pt-BR" sz="5405" dirty="0"/>
          </a:p>
          <a:p>
            <a:pPr algn="ctr" defTabSz="4530488"/>
            <a:endParaRPr lang="pt-BR" sz="5405" dirty="0"/>
          </a:p>
          <a:p>
            <a:pPr algn="ctr" defTabSz="4530488"/>
            <a:r>
              <a:rPr lang="en-GB" sz="5405" dirty="0"/>
              <a:t>Reserved for other logo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" y="272714"/>
            <a:ext cx="8191968" cy="879821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742" y="40514348"/>
            <a:ext cx="18751911" cy="2328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25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25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54</Words>
  <Application>Microsoft Office PowerPoint</Application>
  <PresentationFormat>Personalizar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Design padrão</vt:lpstr>
      <vt:lpstr>Apresentação do PowerPoint</vt:lpstr>
    </vt:vector>
  </TitlesOfParts>
  <Company>Meta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Balai</dc:creator>
  <cp:lastModifiedBy>Crição e  Arte</cp:lastModifiedBy>
  <cp:revision>472</cp:revision>
  <dcterms:created xsi:type="dcterms:W3CDTF">2010-08-19T13:29:20Z</dcterms:created>
  <dcterms:modified xsi:type="dcterms:W3CDTF">2019-08-08T12:15:29Z</dcterms:modified>
</cp:coreProperties>
</file>