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7" r:id="rId4"/>
    <p:sldId id="263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B2D77-566E-4B1C-862C-4A2A2AD6D567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23496-2425-4B1A-9AA2-3CEA6831BD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52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23496-2425-4B1A-9AA2-3CEA6831BDD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1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04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58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01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63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41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91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478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7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20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58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99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45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92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66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01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1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63ABB8C-7179-42E8-8D28-263BFF0964DF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890B27F-6175-48BA-8C1F-01B51B09CB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782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618186"/>
            <a:ext cx="9440034" cy="298015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ESTRUTURAS DE REPETIÇÕES</a:t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IPC – VISUALG </a:t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>- 2º bimestre -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2841098"/>
          </a:xfrm>
        </p:spPr>
        <p:txBody>
          <a:bodyPr>
            <a:noAutofit/>
          </a:bodyPr>
          <a:lstStyle/>
          <a:p>
            <a:r>
              <a:rPr lang="pt-BR" sz="3600" dirty="0"/>
              <a:t>COMANDOS:</a:t>
            </a:r>
          </a:p>
          <a:p>
            <a:r>
              <a:rPr lang="pt-BR" sz="3600" dirty="0"/>
              <a:t>PARA</a:t>
            </a:r>
          </a:p>
          <a:p>
            <a:r>
              <a:rPr lang="pt-BR" sz="3600" dirty="0"/>
              <a:t>REPITA </a:t>
            </a:r>
          </a:p>
          <a:p>
            <a:r>
              <a:rPr lang="pt-BR" sz="3600" dirty="0"/>
              <a:t>ENQUANTO</a:t>
            </a:r>
          </a:p>
        </p:txBody>
      </p:sp>
    </p:spTree>
    <p:extLst>
      <p:ext uri="{BB962C8B-B14F-4D97-AF65-F5344CB8AC3E}">
        <p14:creationId xmlns:p14="http://schemas.microsoft.com/office/powerpoint/2010/main" val="15849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600" dirty="0"/>
              <a:t>Comando “PARA”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4400" dirty="0"/>
              <a:t>PARA QUE SERVE?</a:t>
            </a:r>
          </a:p>
          <a:p>
            <a:pPr lvl="1" algn="just"/>
            <a:r>
              <a:rPr lang="pt-BR" sz="2400" dirty="0">
                <a:solidFill>
                  <a:srgbClr val="FFFF00"/>
                </a:solidFill>
              </a:rPr>
              <a:t>Para executar um trecho de programa por uma quantidade de vezes, DEFINIDA PROGRAMADOR</a:t>
            </a:r>
          </a:p>
          <a:p>
            <a:pPr algn="just"/>
            <a:endParaRPr lang="pt-BR" dirty="0"/>
          </a:p>
          <a:p>
            <a:pPr algn="just"/>
            <a:r>
              <a:rPr lang="pt-BR" sz="4000" dirty="0"/>
              <a:t>QUANDO É USADO?</a:t>
            </a:r>
          </a:p>
          <a:p>
            <a:pPr lvl="1" algn="just"/>
            <a:r>
              <a:rPr lang="pt-BR" sz="2400" dirty="0"/>
              <a:t>Quando </a:t>
            </a:r>
            <a:r>
              <a:rPr lang="pt-BR" sz="2400" b="1" dirty="0">
                <a:solidFill>
                  <a:srgbClr val="FFFF00"/>
                </a:solidFill>
              </a:rPr>
              <a:t>O PROGRAMADOR</a:t>
            </a:r>
            <a:r>
              <a:rPr lang="pt-BR" sz="2400" dirty="0"/>
              <a:t> sabe a quantidade deve vezes que um trecho de programa deve ser repetido</a:t>
            </a:r>
          </a:p>
          <a:p>
            <a:pPr lvl="1" algn="just"/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650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380" y="0"/>
            <a:ext cx="10515600" cy="1325563"/>
          </a:xfrm>
        </p:spPr>
        <p:txBody>
          <a:bodyPr/>
          <a:lstStyle/>
          <a:p>
            <a:r>
              <a:rPr lang="pt-BR" dirty="0"/>
              <a:t>SINTAXE DO COMANDO “PARA”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6380" y="1194559"/>
            <a:ext cx="10515600" cy="533502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SINTAXE: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PARA </a:t>
            </a:r>
            <a:r>
              <a:rPr lang="pt-BR" dirty="0">
                <a:solidFill>
                  <a:srgbClr val="FF0000"/>
                </a:solidFill>
              </a:rPr>
              <a:t>&lt;VAR&gt; </a:t>
            </a:r>
            <a:r>
              <a:rPr lang="pt-BR" dirty="0"/>
              <a:t>DE </a:t>
            </a:r>
            <a:r>
              <a:rPr lang="pt-BR" dirty="0">
                <a:solidFill>
                  <a:srgbClr val="00B0F0"/>
                </a:solidFill>
              </a:rPr>
              <a:t>&lt;VI&gt; </a:t>
            </a:r>
            <a:r>
              <a:rPr lang="pt-BR" dirty="0"/>
              <a:t>ATE </a:t>
            </a:r>
            <a:r>
              <a:rPr lang="pt-BR" dirty="0">
                <a:solidFill>
                  <a:srgbClr val="00B050"/>
                </a:solidFill>
              </a:rPr>
              <a:t>&lt;VF&gt;</a:t>
            </a:r>
            <a:r>
              <a:rPr lang="pt-BR" dirty="0"/>
              <a:t> PASSO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&lt;INC/DEC&gt; </a:t>
            </a:r>
            <a:r>
              <a:rPr lang="pt-BR" dirty="0"/>
              <a:t>FACA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>
                <a:solidFill>
                  <a:srgbClr val="EF1DA9"/>
                </a:solidFill>
              </a:rPr>
              <a:t>&lt;COMANDOS QUE SERÃO REPETIDOS&gt;</a:t>
            </a:r>
          </a:p>
          <a:p>
            <a:pPr marL="0" indent="0">
              <a:buNone/>
            </a:pPr>
            <a:r>
              <a:rPr lang="pt-BR" dirty="0"/>
              <a:t>FIM PARA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ONDE: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&lt;VAR&gt; </a:t>
            </a:r>
            <a:r>
              <a:rPr lang="pt-BR" dirty="0"/>
              <a:t>variável que você usará para controlar a quantidade de vezes que o laço de repetição será executado</a:t>
            </a:r>
          </a:p>
          <a:p>
            <a:pPr marL="0" indent="0">
              <a:buNone/>
            </a:pPr>
            <a:r>
              <a:rPr lang="pt-BR" dirty="0">
                <a:solidFill>
                  <a:srgbClr val="00B0F0"/>
                </a:solidFill>
              </a:rPr>
              <a:t>&lt;VI&gt; </a:t>
            </a:r>
            <a:r>
              <a:rPr lang="pt-BR" dirty="0"/>
              <a:t>refere-se ao valor INCIAL para variável que controlará o laço de repetição</a:t>
            </a:r>
          </a:p>
          <a:p>
            <a:pPr marL="0" indent="0">
              <a:buNone/>
            </a:pPr>
            <a:r>
              <a:rPr lang="pt-BR" dirty="0">
                <a:solidFill>
                  <a:srgbClr val="00B050"/>
                </a:solidFill>
              </a:rPr>
              <a:t>&lt;VF&gt; </a:t>
            </a:r>
            <a:r>
              <a:rPr lang="pt-BR" dirty="0"/>
              <a:t>refere-se ao valor FINAL para variável que controlará o laço de repetição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&lt;INC/DESC&gt; </a:t>
            </a:r>
            <a:r>
              <a:rPr lang="pt-BR" dirty="0"/>
              <a:t>refere-se ao incremento (soma) ou decremento &lt;subtração&gt; da variável que controlará o laço</a:t>
            </a:r>
          </a:p>
          <a:p>
            <a:pPr marL="0" indent="0">
              <a:buNone/>
            </a:pPr>
            <a:r>
              <a:rPr lang="pt-BR" dirty="0">
                <a:solidFill>
                  <a:srgbClr val="EF1DA9"/>
                </a:solidFill>
              </a:rPr>
              <a:t>&lt;COMANDOS QUE SERÃO REPETIDOS&gt; </a:t>
            </a:r>
            <a:r>
              <a:rPr lang="pt-BR" dirty="0"/>
              <a:t>- local onde os comandos a serem repetidos devem ser escritos.</a:t>
            </a:r>
          </a:p>
        </p:txBody>
      </p:sp>
    </p:spTree>
    <p:extLst>
      <p:ext uri="{BB962C8B-B14F-4D97-AF65-F5344CB8AC3E}">
        <p14:creationId xmlns:p14="http://schemas.microsoft.com/office/powerpoint/2010/main" val="12950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81566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pt-BR" dirty="0"/>
              <a:t>OBSERVEM UM EXEMPLO SIMPLES:</a:t>
            </a:r>
            <a:br>
              <a:rPr lang="pt-BR" dirty="0"/>
            </a:br>
            <a:r>
              <a:rPr lang="pt-BR" dirty="0"/>
              <a:t>A FRASE “</a:t>
            </a:r>
            <a:r>
              <a:rPr lang="pt-BR" dirty="0" err="1"/>
              <a:t>univap</a:t>
            </a:r>
            <a:r>
              <a:rPr lang="pt-BR" dirty="0"/>
              <a:t> 2020” foi impressa 10 vezes!!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2" y="1203929"/>
            <a:ext cx="9981127" cy="56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16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674</TotalTime>
  <Words>205</Words>
  <Application>Microsoft Office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Calibri</vt:lpstr>
      <vt:lpstr>Calisto MT</vt:lpstr>
      <vt:lpstr>Wingdings 2</vt:lpstr>
      <vt:lpstr>Ardósia</vt:lpstr>
      <vt:lpstr>ESTRUTURAS DE REPETIÇÕES IPC – VISUALG  - 2º bimestre -</vt:lpstr>
      <vt:lpstr>Comando “PARA”</vt:lpstr>
      <vt:lpstr>SINTAXE DO COMANDO “PARA”</vt:lpstr>
      <vt:lpstr>OBSERVEM UM EXEMPLO SIMPLES: A FRASE “univap 2020” foi impressa 10 vezes!!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DE REPETIÇÃO IPC - VISUALG</dc:title>
  <dc:creator>Usuário do Windows</dc:creator>
  <cp:lastModifiedBy>ALBERSON WANDER</cp:lastModifiedBy>
  <cp:revision>13</cp:revision>
  <dcterms:created xsi:type="dcterms:W3CDTF">2020-03-27T12:57:49Z</dcterms:created>
  <dcterms:modified xsi:type="dcterms:W3CDTF">2023-03-27T23:18:02Z</dcterms:modified>
</cp:coreProperties>
</file>