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7" r:id="rId6"/>
    <p:sldId id="266" r:id="rId7"/>
    <p:sldId id="267" r:id="rId8"/>
    <p:sldId id="268" r:id="rId9"/>
    <p:sldId id="269" r:id="rId10"/>
  </p:sldIdLst>
  <p:sldSz cx="12192000" cy="6858000"/>
  <p:notesSz cx="6858000" cy="9144000"/>
  <p:defaultTextStyle>
    <a:defPPr rtl="0">
      <a:defRPr lang="pt-b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942D0B"/>
    <a:srgbClr val="76280B"/>
    <a:srgbClr val="F6BF73"/>
    <a:srgbClr val="F9D4A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125E5076-3810-47DD-B79F-674D7AD40C01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1" autoAdjust="0"/>
    <p:restoredTop sz="96408" autoAdjust="0"/>
  </p:normalViewPr>
  <p:slideViewPr>
    <p:cSldViewPr snapToGrid="0">
      <p:cViewPr varScale="1">
        <p:scale>
          <a:sx n="82" d="100"/>
          <a:sy n="82" d="100"/>
        </p:scale>
        <p:origin x="7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2" d="100"/>
          <a:sy n="72" d="100"/>
        </p:scale>
        <p:origin x="409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392FFF-8E20-4C74-9E0C-E519BE998525}" type="datetime1">
              <a:rPr lang="pt-BR" smtClean="0"/>
              <a:t>26/08/2025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6B5B09-25C0-45BF-B254-5930C69D1B67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844978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 noProof="0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19C68D-9811-4DD1-9B75-7411ABCA3F0C}" type="datetime1">
              <a:rPr lang="pt-BR" smtClean="0"/>
              <a:pPr/>
              <a:t>26/08/2025</a:t>
            </a:fld>
            <a:endParaRPr lang="pt-BR" dirty="0"/>
          </a:p>
        </p:txBody>
      </p:sp>
      <p:sp>
        <p:nvSpPr>
          <p:cNvPr id="4" name="Espaço Reservado para Imagem do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pt-BR" noProof="0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t-BR" noProof="0" dirty="0"/>
              <a:t>Editar estilos de texto Mestre</a:t>
            </a:r>
          </a:p>
          <a:p>
            <a:pPr lvl="1" rtl="0"/>
            <a:r>
              <a:rPr lang="pt-BR" noProof="0" dirty="0"/>
              <a:t>Segundo nível</a:t>
            </a:r>
          </a:p>
          <a:p>
            <a:pPr lvl="2" rtl="0"/>
            <a:r>
              <a:rPr lang="pt-BR" noProof="0" dirty="0"/>
              <a:t>Terceiro nível</a:t>
            </a:r>
          </a:p>
          <a:p>
            <a:pPr lvl="3" rtl="0"/>
            <a:r>
              <a:rPr lang="pt-BR" noProof="0" dirty="0"/>
              <a:t>Quarto nível</a:t>
            </a:r>
          </a:p>
          <a:p>
            <a:pPr lvl="4" rtl="0"/>
            <a:r>
              <a:rPr lang="pt-BR" noProof="0" dirty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 noProof="0" dirty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5D79418-37EB-4378-AD22-89DBB000B0DA}" type="slidenum">
              <a:rPr lang="pt-BR" noProof="0" smtClean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3764642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5D79418-37EB-4378-AD22-89DBB000B0DA}" type="slidenum">
              <a:rPr lang="pt-BR" smtClean="0"/>
              <a:t>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415433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b="1" dirty="0"/>
              <a:t>Anotações do apresentador: </a:t>
            </a:r>
          </a:p>
          <a:p>
            <a:pPr rtl="0"/>
            <a:r>
              <a:rPr lang="pt-BR" i="1" dirty="0">
                <a:latin typeface="Segoe UI" panose="020B0502040204020203" pitchFamily="34" charset="0"/>
                <a:cs typeface="Segoe UI" panose="020B0502040204020203" pitchFamily="34" charset="0"/>
              </a:rPr>
              <a:t>Qual é o propósito de compartilhar esta reflexão?</a:t>
            </a:r>
          </a:p>
          <a:p>
            <a:pPr rtl="0"/>
            <a:r>
              <a:rPr lang="pt-BR" i="1" dirty="0">
                <a:latin typeface="Segoe UI" panose="020B0502040204020203" pitchFamily="34" charset="0"/>
                <a:cs typeface="Segoe UI" panose="020B0502040204020203" pitchFamily="34" charset="0"/>
              </a:rPr>
              <a:t>É o final de uma unidade ou o projeto?  </a:t>
            </a:r>
          </a:p>
          <a:p>
            <a:pPr rtl="0"/>
            <a:r>
              <a:rPr lang="pt-BR" i="1" dirty="0">
                <a:latin typeface="Segoe UI" panose="020B0502040204020203" pitchFamily="34" charset="0"/>
                <a:cs typeface="Segoe UI" panose="020B0502040204020203" pitchFamily="34" charset="0"/>
              </a:rPr>
              <a:t>Você está compartilhando essa reflexão, na realização de uma meta de aprendizagem que você definiu para si mesmo?  </a:t>
            </a:r>
          </a:p>
          <a:p>
            <a:pPr rtl="0"/>
            <a:r>
              <a:rPr lang="pt-BR" i="1" dirty="0">
                <a:latin typeface="Segoe UI" panose="020B0502040204020203" pitchFamily="34" charset="0"/>
                <a:cs typeface="Segoe UI" panose="020B0502040204020203" pitchFamily="34" charset="0"/>
              </a:rPr>
              <a:t>É o final de um curso?  </a:t>
            </a:r>
          </a:p>
          <a:p>
            <a:pPr rtl="0"/>
            <a:endParaRPr lang="pt-BR" baseline="0" dirty="0"/>
          </a:p>
          <a:p>
            <a:pPr rtl="0"/>
            <a:r>
              <a:rPr lang="pt-BR" dirty="0"/>
              <a:t>Declare seu objetivo com a reflexão ou até mesmo a finalidade da experiência de aprendizagem ou meta de aprendizagem.  Seja claro e específicos ao declarar a sua finalidade.</a:t>
            </a:r>
          </a:p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5D79418-37EB-4378-AD22-89DBB000B0DA}" type="slidenum">
              <a:rPr lang="pt-BR" smtClean="0"/>
              <a:t>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447345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pt-BR" b="1" dirty="0"/>
              <a:t>Anotações do apresentador: </a:t>
            </a:r>
          </a:p>
          <a:p>
            <a:pPr rtl="0"/>
            <a:r>
              <a:rPr lang="pt-BR" b="0" i="1" dirty="0">
                <a:latin typeface="Segoe UI" panose="020B0502040204020203" pitchFamily="34" charset="0"/>
                <a:cs typeface="Segoe UI" panose="020B0502040204020203" pitchFamily="34" charset="0"/>
              </a:rPr>
              <a:t>Descrição do que aprendeu com suas próprias palavras de um lado.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pt-BR" b="0" i="1" dirty="0">
                <a:latin typeface="Segoe UI" panose="020B0502040204020203" pitchFamily="34" charset="0"/>
                <a:cs typeface="Segoe UI" panose="020B0502040204020203" pitchFamily="34" charset="0"/>
              </a:rPr>
              <a:t>Inclui informações sobre o tópico 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pt-BR" b="0" i="1" dirty="0">
                <a:latin typeface="Segoe UI" panose="020B0502040204020203" pitchFamily="34" charset="0"/>
                <a:cs typeface="Segoe UI" panose="020B0502040204020203" pitchFamily="34" charset="0"/>
              </a:rPr>
              <a:t>Detalhes sobre o tópico também serão úteis aqui.  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pt-BR" b="0" i="1" dirty="0">
                <a:latin typeface="Segoe UI" panose="020B0502040204020203" pitchFamily="34" charset="0"/>
                <a:cs typeface="Segoe UI" panose="020B0502040204020203" pitchFamily="34" charset="0"/>
              </a:rPr>
              <a:t>Conte a história da sua experiência de aprendizagem.  Como qualquer história, deve sempre ter um início, meio e fim.</a:t>
            </a:r>
          </a:p>
          <a:p>
            <a:pPr rtl="0"/>
            <a:r>
              <a:rPr lang="pt-BR" b="0" i="1" dirty="0">
                <a:latin typeface="Segoe UI" panose="020B0502040204020203" pitchFamily="34" charset="0"/>
                <a:cs typeface="Segoe UI" panose="020B0502040204020203" pitchFamily="34" charset="0"/>
              </a:rPr>
              <a:t>Por outro lado, adicione um gráfico que forneça uma evidência do que você aprendeu.</a:t>
            </a:r>
          </a:p>
          <a:p>
            <a:pPr rtl="0"/>
            <a:endParaRPr lang="pt-BR" dirty="0"/>
          </a:p>
          <a:p>
            <a:pPr rtl="0"/>
            <a:r>
              <a:rPr lang="pt-BR" dirty="0"/>
              <a:t>Fique à vontade para usar mais de um slide para refletir sobre o processo.  Adicionar alguns vídeos também ajuda no seu processo.</a:t>
            </a:r>
          </a:p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5D79418-37EB-4378-AD22-89DBB000B0DA}" type="slidenum">
              <a:rPr lang="pt-BR" smtClean="0"/>
              <a:t>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25911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b="1" dirty="0"/>
              <a:t>Anotações do apresentador: </a:t>
            </a:r>
          </a:p>
          <a:p>
            <a:pPr rtl="0"/>
            <a:r>
              <a:rPr lang="pt-BR" i="1" dirty="0">
                <a:latin typeface="Segoe UI" panose="020B0502040204020203" pitchFamily="34" charset="0"/>
                <a:cs typeface="Segoe UI" panose="020B0502040204020203" pitchFamily="34" charset="0"/>
              </a:rPr>
              <a:t>Qual é o propósito de compartilhar esta reflexão?</a:t>
            </a:r>
          </a:p>
          <a:p>
            <a:pPr rtl="0"/>
            <a:r>
              <a:rPr lang="pt-BR" i="1" dirty="0">
                <a:latin typeface="Segoe UI" panose="020B0502040204020203" pitchFamily="34" charset="0"/>
                <a:cs typeface="Segoe UI" panose="020B0502040204020203" pitchFamily="34" charset="0"/>
              </a:rPr>
              <a:t>É o final de uma unidade ou o projeto?  </a:t>
            </a:r>
          </a:p>
          <a:p>
            <a:pPr rtl="0"/>
            <a:r>
              <a:rPr lang="pt-BR" i="1" dirty="0">
                <a:latin typeface="Segoe UI" panose="020B0502040204020203" pitchFamily="34" charset="0"/>
                <a:cs typeface="Segoe UI" panose="020B0502040204020203" pitchFamily="34" charset="0"/>
              </a:rPr>
              <a:t>Você está compartilhando essa reflexão, na realização de uma meta de aprendizagem que você definiu para si mesmo?  </a:t>
            </a:r>
          </a:p>
          <a:p>
            <a:pPr rtl="0"/>
            <a:r>
              <a:rPr lang="pt-BR" i="1" dirty="0">
                <a:latin typeface="Segoe UI" panose="020B0502040204020203" pitchFamily="34" charset="0"/>
                <a:cs typeface="Segoe UI" panose="020B0502040204020203" pitchFamily="34" charset="0"/>
              </a:rPr>
              <a:t>É o final de um curso?  </a:t>
            </a:r>
          </a:p>
          <a:p>
            <a:pPr rtl="0"/>
            <a:endParaRPr lang="pt-BR" baseline="0" dirty="0"/>
          </a:p>
          <a:p>
            <a:pPr rtl="0"/>
            <a:r>
              <a:rPr lang="pt-BR" dirty="0"/>
              <a:t>Declare seu objetivo com a reflexão ou até mesmo a finalidade da experiência de aprendizagem ou meta de aprendizagem.  Seja claro e específicos ao declarar a sua finalidade.</a:t>
            </a:r>
          </a:p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5D79418-37EB-4378-AD22-89DBB000B0DA}" type="slidenum">
              <a:rPr lang="pt-BR" smtClean="0"/>
              <a:t>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029909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pt-BR" b="1" dirty="0"/>
              <a:t>Anotações do apresentador: </a:t>
            </a:r>
          </a:p>
          <a:p>
            <a:pPr rtl="0"/>
            <a:r>
              <a:rPr lang="pt-BR" b="0" i="1" dirty="0">
                <a:latin typeface="Segoe UI" panose="020B0502040204020203" pitchFamily="34" charset="0"/>
                <a:cs typeface="Segoe UI" panose="020B0502040204020203" pitchFamily="34" charset="0"/>
              </a:rPr>
              <a:t>Descrição do que aprendeu com suas próprias palavras de um lado.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pt-BR" b="0" i="1" dirty="0">
                <a:latin typeface="Segoe UI" panose="020B0502040204020203" pitchFamily="34" charset="0"/>
                <a:cs typeface="Segoe UI" panose="020B0502040204020203" pitchFamily="34" charset="0"/>
              </a:rPr>
              <a:t>Inclui informações sobre o tópico 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pt-BR" b="0" i="1" dirty="0">
                <a:latin typeface="Segoe UI" panose="020B0502040204020203" pitchFamily="34" charset="0"/>
                <a:cs typeface="Segoe UI" panose="020B0502040204020203" pitchFamily="34" charset="0"/>
              </a:rPr>
              <a:t>Detalhes sobre o tópico também serão úteis aqui.  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pt-BR" b="0" i="1" dirty="0">
                <a:latin typeface="Segoe UI" panose="020B0502040204020203" pitchFamily="34" charset="0"/>
                <a:cs typeface="Segoe UI" panose="020B0502040204020203" pitchFamily="34" charset="0"/>
              </a:rPr>
              <a:t>Conte a história da sua experiência de aprendizagem.  Como qualquer história, deve sempre ter um início, meio e fim.</a:t>
            </a:r>
          </a:p>
          <a:p>
            <a:pPr rtl="0"/>
            <a:r>
              <a:rPr lang="pt-BR" b="0" i="1" dirty="0">
                <a:latin typeface="Segoe UI" panose="020B0502040204020203" pitchFamily="34" charset="0"/>
                <a:cs typeface="Segoe UI" panose="020B0502040204020203" pitchFamily="34" charset="0"/>
              </a:rPr>
              <a:t>Por outro lado, adicione um gráfico que forneça uma evidência do que você aprendeu.</a:t>
            </a:r>
          </a:p>
          <a:p>
            <a:pPr rtl="0"/>
            <a:endParaRPr lang="pt-BR" dirty="0"/>
          </a:p>
          <a:p>
            <a:pPr rtl="0"/>
            <a:r>
              <a:rPr lang="pt-BR" dirty="0"/>
              <a:t>Fique à vontade para usar mais de um slide para refletir sobre o processo.  Adicionar alguns vídeos também ajuda no seu processo.</a:t>
            </a:r>
          </a:p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5D79418-37EB-4378-AD22-89DBB000B0DA}" type="slidenum">
              <a:rPr lang="pt-BR" smtClean="0"/>
              <a:t>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15266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o 6">
            <a:extLst>
              <a:ext uri="{FF2B5EF4-FFF2-40B4-BE49-F238E27FC236}">
                <a16:creationId xmlns:a16="http://schemas.microsoft.com/office/drawing/2014/main" id="{DD826893-9059-400D-A708-615823828BC9}"/>
              </a:ext>
            </a:extLst>
          </p:cNvPr>
          <p:cNvGrpSpPr/>
          <p:nvPr userDrawn="1"/>
        </p:nvGrpSpPr>
        <p:grpSpPr bwMode="ltGray">
          <a:xfrm>
            <a:off x="7232499" y="-159283"/>
            <a:ext cx="4959501" cy="5525761"/>
            <a:chOff x="7232499" y="-159283"/>
            <a:chExt cx="4959501" cy="5525761"/>
          </a:xfrm>
          <a:solidFill>
            <a:srgbClr val="76280B">
              <a:alpha val="60000"/>
            </a:srgbClr>
          </a:solidFill>
        </p:grpSpPr>
        <p:pic>
          <p:nvPicPr>
            <p:cNvPr id="10" name="Elemento gráfico 9" descr="Engrenagem única">
              <a:extLst>
                <a:ext uri="{FF2B5EF4-FFF2-40B4-BE49-F238E27FC236}">
                  <a16:creationId xmlns:a16="http://schemas.microsoft.com/office/drawing/2014/main" id="{4BD7AE3B-6321-488C-8378-B441F7AC62CC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t="18078" r="23442"/>
            <a:stretch/>
          </p:blipFill>
          <p:spPr bwMode="ltGray">
            <a:xfrm>
              <a:off x="8994950" y="0"/>
              <a:ext cx="3197050" cy="3421066"/>
            </a:xfrm>
            <a:prstGeom prst="rect">
              <a:avLst/>
            </a:prstGeom>
          </p:spPr>
        </p:pic>
        <p:pic>
          <p:nvPicPr>
            <p:cNvPr id="11" name="Elemento gráfico 10" descr="Engrenagem única">
              <a:extLst>
                <a:ext uri="{FF2B5EF4-FFF2-40B4-BE49-F238E27FC236}">
                  <a16:creationId xmlns:a16="http://schemas.microsoft.com/office/drawing/2014/main" id="{52566813-48BF-44A8-9FBD-C9035FDE143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7232499" y="667872"/>
              <a:ext cx="2880000" cy="2880000"/>
            </a:xfrm>
            <a:prstGeom prst="rect">
              <a:avLst/>
            </a:prstGeom>
          </p:spPr>
        </p:pic>
        <p:pic>
          <p:nvPicPr>
            <p:cNvPr id="14" name="Elemento gráfico 13" descr="Engrenagem única">
              <a:extLst>
                <a:ext uri="{FF2B5EF4-FFF2-40B4-BE49-F238E27FC236}">
                  <a16:creationId xmlns:a16="http://schemas.microsoft.com/office/drawing/2014/main" id="{C9098912-FEFB-4951-B070-7ED0F1D4555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746667" y="2486478"/>
              <a:ext cx="2880000" cy="2880000"/>
            </a:xfrm>
            <a:prstGeom prst="rect">
              <a:avLst/>
            </a:prstGeom>
          </p:spPr>
        </p:pic>
        <p:pic>
          <p:nvPicPr>
            <p:cNvPr id="15" name="Elemento gráfico 14" descr="Engrenagem única">
              <a:extLst>
                <a:ext uri="{FF2B5EF4-FFF2-40B4-BE49-F238E27FC236}">
                  <a16:creationId xmlns:a16="http://schemas.microsoft.com/office/drawing/2014/main" id="{7187CCFC-946C-4708-98C2-CC97857A516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501643" y="-159283"/>
              <a:ext cx="1620000" cy="1620000"/>
            </a:xfrm>
            <a:prstGeom prst="rect">
              <a:avLst/>
            </a:prstGeom>
          </p:spPr>
        </p:pic>
      </p:grpSp>
      <p:sp>
        <p:nvSpPr>
          <p:cNvPr id="9" name="Retângulo 8"/>
          <p:cNvSpPr/>
          <p:nvPr/>
        </p:nvSpPr>
        <p:spPr bwMode="ltGray">
          <a:xfrm>
            <a:off x="1704975" y="2598834"/>
            <a:ext cx="8782050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828293" y="2742465"/>
            <a:ext cx="8494463" cy="1373070"/>
          </a:xfrm>
        </p:spPr>
        <p:txBody>
          <a:bodyPr rtlCol="0" anchor="b">
            <a:noAutofit/>
          </a:bodyPr>
          <a:lstStyle>
            <a:lvl1pPr algn="ctr">
              <a:defRPr sz="5400"/>
            </a:lvl1pPr>
          </a:lstStyle>
          <a:p>
            <a:pPr rtl="0"/>
            <a:r>
              <a:rPr lang="pt-BR" noProof="0"/>
              <a:t>Clique para editar o título Mestre</a:t>
            </a:r>
            <a:endParaRPr lang="pt-BR" noProof="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8799" y="4394039"/>
            <a:ext cx="8493957" cy="1117687"/>
          </a:xfrm>
        </p:spPr>
        <p:txBody>
          <a:bodyPr rtlCol="0"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pt-BR" noProof="0"/>
              <a:t>Clique para editar o estilo do subtítulo Mestre</a:t>
            </a:r>
            <a:endParaRPr lang="pt-BR" noProof="0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8112956" y="5936187"/>
            <a:ext cx="2743200" cy="365125"/>
          </a:xfrm>
        </p:spPr>
        <p:txBody>
          <a:bodyPr rtlCol="0"/>
          <a:lstStyle/>
          <a:p>
            <a:pPr rtl="0"/>
            <a:fld id="{1CBE24BD-5EA3-4DDB-993F-8CCA40637673}" type="datetime1">
              <a:rPr lang="pt-BR" noProof="0" smtClean="0"/>
              <a:t>26/08/2025</a:t>
            </a:fld>
            <a:endParaRPr lang="pt-BR" noProof="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1242296" y="5936188"/>
            <a:ext cx="6870660" cy="365125"/>
          </a:xfrm>
        </p:spPr>
        <p:txBody>
          <a:bodyPr rtlCol="0"/>
          <a:lstStyle/>
          <a:p>
            <a:pPr rtl="0"/>
            <a:r>
              <a:rPr lang="pt-BR" noProof="0" dirty="0"/>
              <a:t>Adicionar um rodapé</a:t>
            </a: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10A59AF3-34E3-4F2D-B219-533C8164A410}"/>
              </a:ext>
            </a:extLst>
          </p:cNvPr>
          <p:cNvSpPr/>
          <p:nvPr userDrawn="1"/>
        </p:nvSpPr>
        <p:spPr>
          <a:xfrm>
            <a:off x="0" y="2590078"/>
            <a:ext cx="1602997" cy="1660332"/>
          </a:xfrm>
          <a:prstGeom prst="rect">
            <a:avLst/>
          </a:prstGeom>
          <a:solidFill>
            <a:srgbClr val="942D0B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3B98DDA9-3997-4600-985C-44C2CABD0BA3}"/>
              </a:ext>
            </a:extLst>
          </p:cNvPr>
          <p:cNvSpPr/>
          <p:nvPr userDrawn="1"/>
        </p:nvSpPr>
        <p:spPr>
          <a:xfrm>
            <a:off x="10606797" y="2590077"/>
            <a:ext cx="1602997" cy="1660331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>
          <a:xfrm>
            <a:off x="10803518" y="2750779"/>
            <a:ext cx="1171888" cy="1356442"/>
          </a:xfrm>
        </p:spPr>
        <p:txBody>
          <a:bodyPr rtlCol="0"/>
          <a:lstStyle/>
          <a:p>
            <a:pPr rtl="0"/>
            <a:fld id="{9E3FA76C-C565-46B6-8652-D75785E2521F}" type="slidenum">
              <a:rPr lang="pt-BR" noProof="0" smtClean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888968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upo 16">
            <a:extLst>
              <a:ext uri="{FF2B5EF4-FFF2-40B4-BE49-F238E27FC236}">
                <a16:creationId xmlns:a16="http://schemas.microsoft.com/office/drawing/2014/main" id="{9F6BBB30-80DB-4A1B-9DD3-A090C4EF2F33}"/>
              </a:ext>
            </a:extLst>
          </p:cNvPr>
          <p:cNvGrpSpPr/>
          <p:nvPr userDrawn="1"/>
        </p:nvGrpSpPr>
        <p:grpSpPr bwMode="ltGray">
          <a:xfrm rot="5400000">
            <a:off x="7251814" y="1766245"/>
            <a:ext cx="4959501" cy="5224009"/>
            <a:chOff x="7232499" y="-159283"/>
            <a:chExt cx="4959501" cy="5224009"/>
          </a:xfrm>
          <a:solidFill>
            <a:srgbClr val="76280B">
              <a:alpha val="60000"/>
            </a:srgbClr>
          </a:solidFill>
        </p:grpSpPr>
        <p:pic>
          <p:nvPicPr>
            <p:cNvPr id="18" name="Elemento gráfico 17" descr="Engrenagem única">
              <a:extLst>
                <a:ext uri="{FF2B5EF4-FFF2-40B4-BE49-F238E27FC236}">
                  <a16:creationId xmlns:a16="http://schemas.microsoft.com/office/drawing/2014/main" id="{4FC3313D-A401-4847-ABED-CDF1803D067C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t="18078" r="23442"/>
            <a:stretch/>
          </p:blipFill>
          <p:spPr bwMode="ltGray">
            <a:xfrm>
              <a:off x="8994950" y="0"/>
              <a:ext cx="3197050" cy="3421066"/>
            </a:xfrm>
            <a:prstGeom prst="rect">
              <a:avLst/>
            </a:prstGeom>
          </p:spPr>
        </p:pic>
        <p:pic>
          <p:nvPicPr>
            <p:cNvPr id="19" name="Elemento gráfico 18" descr="Engrenagem única">
              <a:extLst>
                <a:ext uri="{FF2B5EF4-FFF2-40B4-BE49-F238E27FC236}">
                  <a16:creationId xmlns:a16="http://schemas.microsoft.com/office/drawing/2014/main" id="{62BA598A-71EC-4BD4-8924-8F16E990AF5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7232499" y="667872"/>
              <a:ext cx="2880000" cy="2880000"/>
            </a:xfrm>
            <a:prstGeom prst="rect">
              <a:avLst/>
            </a:prstGeom>
          </p:spPr>
        </p:pic>
        <p:pic>
          <p:nvPicPr>
            <p:cNvPr id="20" name="Elemento gráfico 19" descr="Engrenagem única">
              <a:extLst>
                <a:ext uri="{FF2B5EF4-FFF2-40B4-BE49-F238E27FC236}">
                  <a16:creationId xmlns:a16="http://schemas.microsoft.com/office/drawing/2014/main" id="{2086399E-589B-48EE-B396-961A783106E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746667" y="2184726"/>
              <a:ext cx="2880000" cy="2880000"/>
            </a:xfrm>
            <a:prstGeom prst="rect">
              <a:avLst/>
            </a:prstGeom>
          </p:spPr>
        </p:pic>
        <p:pic>
          <p:nvPicPr>
            <p:cNvPr id="21" name="Elemento gráfico 20" descr="Engrenagem única">
              <a:extLst>
                <a:ext uri="{FF2B5EF4-FFF2-40B4-BE49-F238E27FC236}">
                  <a16:creationId xmlns:a16="http://schemas.microsoft.com/office/drawing/2014/main" id="{F2A039E4-F69C-4905-B047-6891B77F8CA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501643" y="-159283"/>
              <a:ext cx="1620000" cy="1620000"/>
            </a:xfrm>
            <a:prstGeom prst="rect">
              <a:avLst/>
            </a:prstGeom>
          </p:spPr>
        </p:pic>
      </p:grpSp>
      <p:pic>
        <p:nvPicPr>
          <p:cNvPr id="8" name="Imagem 7" descr="ShadowLong.png HD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1" y="1970240"/>
            <a:ext cx="10437812" cy="321164"/>
          </a:xfrm>
          <a:prstGeom prst="rect">
            <a:avLst/>
          </a:prstGeom>
        </p:spPr>
      </p:pic>
      <p:sp>
        <p:nvSpPr>
          <p:cNvPr id="10" name="Retângulo 9"/>
          <p:cNvSpPr/>
          <p:nvPr/>
        </p:nvSpPr>
        <p:spPr bwMode="ltGray">
          <a:xfrm>
            <a:off x="175260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tângulo 10"/>
          <p:cNvSpPr/>
          <p:nvPr/>
        </p:nvSpPr>
        <p:spPr>
          <a:xfrm>
            <a:off x="-3554" y="609600"/>
            <a:ext cx="1602997" cy="1368198"/>
          </a:xfrm>
          <a:prstGeom prst="rect">
            <a:avLst/>
          </a:prstGeom>
          <a:solidFill>
            <a:srgbClr val="942D0B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32921" y="753227"/>
            <a:ext cx="9613859" cy="1080940"/>
          </a:xfrm>
        </p:spPr>
        <p:txBody>
          <a:bodyPr rtlCol="0" anchor="ctr">
            <a:normAutofit/>
          </a:bodyPr>
          <a:lstStyle>
            <a:lvl1pPr>
              <a:defRPr sz="3600"/>
            </a:lvl1pPr>
          </a:lstStyle>
          <a:p>
            <a:pPr rtl="0"/>
            <a:r>
              <a:rPr lang="pt-BR" noProof="0"/>
              <a:t>Clique para editar o título Mestre</a:t>
            </a:r>
            <a:endParaRPr lang="pt-BR" noProof="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438446" y="2336873"/>
            <a:ext cx="5608336" cy="3599313"/>
          </a:xfrm>
        </p:spPr>
        <p:txBody>
          <a:bodyPr rtlCol="0"/>
          <a:lstStyle/>
          <a:p>
            <a:pPr lvl="0" rtl="0"/>
            <a:r>
              <a:rPr lang="pt-BR" noProof="0"/>
              <a:t>Clique para editar os estilos de texto Mestres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  <a:endParaRPr lang="pt-BR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432922" y="2336872"/>
            <a:ext cx="3790078" cy="3599317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9303581" y="5936187"/>
            <a:ext cx="2743200" cy="365125"/>
          </a:xfrm>
        </p:spPr>
        <p:txBody>
          <a:bodyPr rtlCol="0"/>
          <a:lstStyle/>
          <a:p>
            <a:pPr rtl="0"/>
            <a:fld id="{002234BE-A7D4-4818-BFF0-B670B1A897CC}" type="datetime1">
              <a:rPr lang="pt-BR" noProof="0" smtClean="0"/>
              <a:t>26/08/2025</a:t>
            </a:fld>
            <a:endParaRPr lang="pt-BR" noProof="0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2432921" y="5936188"/>
            <a:ext cx="6870660" cy="365125"/>
          </a:xfrm>
        </p:spPr>
        <p:txBody>
          <a:bodyPr rtlCol="0"/>
          <a:lstStyle/>
          <a:p>
            <a:pPr rtl="0"/>
            <a:r>
              <a:rPr lang="pt-BR" noProof="0" dirty="0"/>
              <a:t>Adicionar um rodapé</a:t>
            </a:r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>
          <a:xfrm>
            <a:off x="140074" y="753227"/>
            <a:ext cx="1154151" cy="1090789"/>
          </a:xfrm>
        </p:spPr>
        <p:txBody>
          <a:bodyPr rtlCol="0"/>
          <a:lstStyle/>
          <a:p>
            <a:pPr rtl="0"/>
            <a:fld id="{9E3FA76C-C565-46B6-8652-D75785E2521F}" type="slidenum">
              <a:rPr lang="pt-BR" noProof="0" smtClean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3220702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upo 16">
            <a:extLst>
              <a:ext uri="{FF2B5EF4-FFF2-40B4-BE49-F238E27FC236}">
                <a16:creationId xmlns:a16="http://schemas.microsoft.com/office/drawing/2014/main" id="{9F6BBB30-80DB-4A1B-9DD3-A090C4EF2F33}"/>
              </a:ext>
            </a:extLst>
          </p:cNvPr>
          <p:cNvGrpSpPr/>
          <p:nvPr userDrawn="1"/>
        </p:nvGrpSpPr>
        <p:grpSpPr bwMode="ltGray">
          <a:xfrm rot="5400000">
            <a:off x="7251814" y="1766245"/>
            <a:ext cx="4959501" cy="5224009"/>
            <a:chOff x="7232499" y="-159283"/>
            <a:chExt cx="4959501" cy="5224009"/>
          </a:xfrm>
          <a:solidFill>
            <a:srgbClr val="76280B">
              <a:alpha val="60000"/>
            </a:srgbClr>
          </a:solidFill>
        </p:grpSpPr>
        <p:pic>
          <p:nvPicPr>
            <p:cNvPr id="18" name="Elemento gráfico 17" descr="Engrenagem única">
              <a:extLst>
                <a:ext uri="{FF2B5EF4-FFF2-40B4-BE49-F238E27FC236}">
                  <a16:creationId xmlns:a16="http://schemas.microsoft.com/office/drawing/2014/main" id="{4FC3313D-A401-4847-ABED-CDF1803D067C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t="18078" r="23442"/>
            <a:stretch/>
          </p:blipFill>
          <p:spPr bwMode="ltGray">
            <a:xfrm>
              <a:off x="8994950" y="0"/>
              <a:ext cx="3197050" cy="3421066"/>
            </a:xfrm>
            <a:prstGeom prst="rect">
              <a:avLst/>
            </a:prstGeom>
          </p:spPr>
        </p:pic>
        <p:pic>
          <p:nvPicPr>
            <p:cNvPr id="19" name="Elemento gráfico 18" descr="Engrenagem única">
              <a:extLst>
                <a:ext uri="{FF2B5EF4-FFF2-40B4-BE49-F238E27FC236}">
                  <a16:creationId xmlns:a16="http://schemas.microsoft.com/office/drawing/2014/main" id="{62BA598A-71EC-4BD4-8924-8F16E990AF5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7232499" y="667872"/>
              <a:ext cx="2880000" cy="2880000"/>
            </a:xfrm>
            <a:prstGeom prst="rect">
              <a:avLst/>
            </a:prstGeom>
          </p:spPr>
        </p:pic>
        <p:pic>
          <p:nvPicPr>
            <p:cNvPr id="20" name="Elemento gráfico 19" descr="Engrenagem única">
              <a:extLst>
                <a:ext uri="{FF2B5EF4-FFF2-40B4-BE49-F238E27FC236}">
                  <a16:creationId xmlns:a16="http://schemas.microsoft.com/office/drawing/2014/main" id="{2086399E-589B-48EE-B396-961A783106E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746667" y="2184726"/>
              <a:ext cx="2880000" cy="2880000"/>
            </a:xfrm>
            <a:prstGeom prst="rect">
              <a:avLst/>
            </a:prstGeom>
          </p:spPr>
        </p:pic>
        <p:pic>
          <p:nvPicPr>
            <p:cNvPr id="21" name="Elemento gráfico 20" descr="Engrenagem única">
              <a:extLst>
                <a:ext uri="{FF2B5EF4-FFF2-40B4-BE49-F238E27FC236}">
                  <a16:creationId xmlns:a16="http://schemas.microsoft.com/office/drawing/2014/main" id="{F2A039E4-F69C-4905-B047-6891B77F8CA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501643" y="-159283"/>
              <a:ext cx="1620000" cy="1620000"/>
            </a:xfrm>
            <a:prstGeom prst="rect">
              <a:avLst/>
            </a:prstGeom>
          </p:spPr>
        </p:pic>
      </p:grpSp>
      <p:pic>
        <p:nvPicPr>
          <p:cNvPr id="8" name="Imagem 7" descr="ShadowLong.png HD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1" y="1970240"/>
            <a:ext cx="10437812" cy="321164"/>
          </a:xfrm>
          <a:prstGeom prst="rect">
            <a:avLst/>
          </a:prstGeom>
        </p:spPr>
      </p:pic>
      <p:sp>
        <p:nvSpPr>
          <p:cNvPr id="10" name="Retângulo 9"/>
          <p:cNvSpPr/>
          <p:nvPr/>
        </p:nvSpPr>
        <p:spPr bwMode="ltGray">
          <a:xfrm>
            <a:off x="175260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tângulo 10"/>
          <p:cNvSpPr/>
          <p:nvPr/>
        </p:nvSpPr>
        <p:spPr>
          <a:xfrm>
            <a:off x="-3554" y="609600"/>
            <a:ext cx="1602997" cy="1368198"/>
          </a:xfrm>
          <a:prstGeom prst="rect">
            <a:avLst/>
          </a:prstGeom>
          <a:solidFill>
            <a:srgbClr val="942D0B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32921" y="753227"/>
            <a:ext cx="9613859" cy="1080940"/>
          </a:xfrm>
        </p:spPr>
        <p:txBody>
          <a:bodyPr rtlCol="0" anchor="ctr">
            <a:normAutofit/>
          </a:bodyPr>
          <a:lstStyle>
            <a:lvl1pPr>
              <a:defRPr sz="3600"/>
            </a:lvl1pPr>
          </a:lstStyle>
          <a:p>
            <a:pPr rtl="0"/>
            <a:r>
              <a:rPr lang="pt-BR" noProof="0"/>
              <a:t>Clique para editar o título Mestre</a:t>
            </a:r>
            <a:endParaRPr lang="pt-BR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432922" y="2336872"/>
            <a:ext cx="2620817" cy="3599317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9303581" y="5936187"/>
            <a:ext cx="2743200" cy="365125"/>
          </a:xfrm>
        </p:spPr>
        <p:txBody>
          <a:bodyPr rtlCol="0"/>
          <a:lstStyle/>
          <a:p>
            <a:pPr rtl="0"/>
            <a:fld id="{9F321201-0D97-4FBA-8255-00AC256E30A1}" type="datetime1">
              <a:rPr lang="pt-BR" noProof="0" smtClean="0"/>
              <a:t>26/08/2025</a:t>
            </a:fld>
            <a:endParaRPr lang="pt-BR" noProof="0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2432921" y="5936188"/>
            <a:ext cx="6870660" cy="365125"/>
          </a:xfrm>
        </p:spPr>
        <p:txBody>
          <a:bodyPr rtlCol="0"/>
          <a:lstStyle/>
          <a:p>
            <a:pPr rtl="0"/>
            <a:r>
              <a:rPr lang="pt-BR" noProof="0" dirty="0"/>
              <a:t>Adicionar um rodapé</a:t>
            </a:r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>
          <a:xfrm>
            <a:off x="140074" y="753227"/>
            <a:ext cx="1154151" cy="1090789"/>
          </a:xfrm>
        </p:spPr>
        <p:txBody>
          <a:bodyPr rtlCol="0"/>
          <a:lstStyle/>
          <a:p>
            <a:pPr rtl="0"/>
            <a:fld id="{9E3FA76C-C565-46B6-8652-D75785E2521F}" type="slidenum">
              <a:rPr lang="pt-BR" noProof="0" smtClean="0"/>
              <a:t>‹nº›</a:t>
            </a:fld>
            <a:endParaRPr lang="pt-BR" noProof="0" dirty="0"/>
          </a:p>
        </p:txBody>
      </p:sp>
      <p:sp>
        <p:nvSpPr>
          <p:cNvPr id="16" name="Espaço Reservado para Imagem 2">
            <a:extLst>
              <a:ext uri="{FF2B5EF4-FFF2-40B4-BE49-F238E27FC236}">
                <a16:creationId xmlns:a16="http://schemas.microsoft.com/office/drawing/2014/main" id="{5E59F855-D2A7-4662-804E-17B59CD1A4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13022" y="2327474"/>
            <a:ext cx="6833757" cy="3608712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pt-BR" noProof="0"/>
              <a:t>Clique no ícone para adicionar uma imagem</a:t>
            </a:r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22757395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m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 descr="ShadowLong.png H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Imagem 8" descr="ShadowShort.png HD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tângulo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tângulo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1090482"/>
          </a:xfrm>
        </p:spPr>
        <p:txBody>
          <a:bodyPr rtlCol="0" anchor="ctr" anchorCtr="0">
            <a:normAutofit/>
          </a:bodyPr>
          <a:lstStyle>
            <a:lvl1pPr>
              <a:defRPr sz="2400"/>
            </a:lvl1pPr>
          </a:lstStyle>
          <a:p>
            <a:pPr rtl="0"/>
            <a:r>
              <a:rPr lang="pt-BR" noProof="0"/>
              <a:t>Clique para editar o título Mestre</a:t>
            </a:r>
            <a:endParaRPr lang="pt-BR" noProof="0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E8C16A6-E182-4D86-87C1-0F0839B56A72}" type="datetime1">
              <a:rPr lang="pt-BR" noProof="0" smtClean="0"/>
              <a:t>26/08/2025</a:t>
            </a:fld>
            <a:endParaRPr lang="pt-BR" noProof="0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 noProof="0" dirty="0"/>
              <a:t>Adicionar um rodapé</a:t>
            </a:r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 rtlCol="0"/>
          <a:lstStyle/>
          <a:p>
            <a:pPr rtl="0"/>
            <a:fld id="{9E3FA76C-C565-46B6-8652-D75785E2521F}" type="slidenum">
              <a:rPr lang="pt-BR" noProof="0" smtClean="0"/>
              <a:t>‹nº›</a:t>
            </a:fld>
            <a:endParaRPr lang="pt-BR" noProof="0" dirty="0"/>
          </a:p>
        </p:txBody>
      </p:sp>
      <p:sp>
        <p:nvSpPr>
          <p:cNvPr id="13" name="Espaço reservado para o SmartArt 12">
            <a:extLst>
              <a:ext uri="{FF2B5EF4-FFF2-40B4-BE49-F238E27FC236}">
                <a16:creationId xmlns:a16="http://schemas.microsoft.com/office/drawing/2014/main" id="{DBD7FBFD-679C-4A5B-A176-220004B60453}"/>
              </a:ext>
            </a:extLst>
          </p:cNvPr>
          <p:cNvSpPr>
            <a:spLocks noGrp="1"/>
          </p:cNvSpPr>
          <p:nvPr>
            <p:ph type="dgm" sz="quarter" idx="13"/>
          </p:nvPr>
        </p:nvSpPr>
        <p:spPr>
          <a:xfrm>
            <a:off x="680321" y="386862"/>
            <a:ext cx="9614617" cy="3867638"/>
          </a:xfrm>
        </p:spPr>
        <p:txBody>
          <a:bodyPr rtlCol="0"/>
          <a:lstStyle/>
          <a:p>
            <a:pPr rtl="0"/>
            <a:r>
              <a:rPr lang="pt-BR" noProof="0"/>
              <a:t>Clique no ícone para adicionar elemento gráfico SmartArt</a:t>
            </a:r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35259966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o 11">
            <a:extLst>
              <a:ext uri="{FF2B5EF4-FFF2-40B4-BE49-F238E27FC236}">
                <a16:creationId xmlns:a16="http://schemas.microsoft.com/office/drawing/2014/main" id="{22B243BA-55F2-42F1-B294-0EB708FCD888}"/>
              </a:ext>
            </a:extLst>
          </p:cNvPr>
          <p:cNvGrpSpPr/>
          <p:nvPr userDrawn="1"/>
        </p:nvGrpSpPr>
        <p:grpSpPr>
          <a:xfrm rot="10800000">
            <a:off x="108452" y="75467"/>
            <a:ext cx="5378800" cy="5588856"/>
            <a:chOff x="-424090" y="303112"/>
            <a:chExt cx="5378800" cy="5588856"/>
          </a:xfrm>
          <a:solidFill>
            <a:srgbClr val="F6BF73">
              <a:alpha val="30196"/>
            </a:srgbClr>
          </a:solidFill>
        </p:grpSpPr>
        <p:pic>
          <p:nvPicPr>
            <p:cNvPr id="13" name="Elemento gráfico 12" descr="Engrenagem única">
              <a:extLst>
                <a:ext uri="{FF2B5EF4-FFF2-40B4-BE49-F238E27FC236}">
                  <a16:creationId xmlns:a16="http://schemas.microsoft.com/office/drawing/2014/main" id="{46408269-63CF-4017-AC0D-C35B044D3076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13195" t="12276" r="8371" b="1368"/>
            <a:stretch/>
          </p:blipFill>
          <p:spPr>
            <a:xfrm rot="5400000">
              <a:off x="1442081" y="2451153"/>
              <a:ext cx="3275424" cy="3606205"/>
            </a:xfrm>
            <a:prstGeom prst="rect">
              <a:avLst/>
            </a:prstGeom>
          </p:spPr>
        </p:pic>
        <p:pic>
          <p:nvPicPr>
            <p:cNvPr id="14" name="Elemento gráfico 13" descr="Engrenagem única">
              <a:extLst>
                <a:ext uri="{FF2B5EF4-FFF2-40B4-BE49-F238E27FC236}">
                  <a16:creationId xmlns:a16="http://schemas.microsoft.com/office/drawing/2014/main" id="{7A3695B4-ADE3-45A9-8119-67D5F83A8C3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1092764" y="303112"/>
              <a:ext cx="2880000" cy="2880000"/>
            </a:xfrm>
            <a:prstGeom prst="rect">
              <a:avLst/>
            </a:prstGeom>
          </p:spPr>
        </p:pic>
        <p:pic>
          <p:nvPicPr>
            <p:cNvPr id="15" name="Elemento gráfico 14" descr="Engrenagem única">
              <a:extLst>
                <a:ext uri="{FF2B5EF4-FFF2-40B4-BE49-F238E27FC236}">
                  <a16:creationId xmlns:a16="http://schemas.microsoft.com/office/drawing/2014/main" id="{6B8F0030-0551-4558-8533-64D2E4838DB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-424090" y="1817280"/>
              <a:ext cx="2880000" cy="2880000"/>
            </a:xfrm>
            <a:prstGeom prst="rect">
              <a:avLst/>
            </a:prstGeom>
          </p:spPr>
        </p:pic>
        <p:pic>
          <p:nvPicPr>
            <p:cNvPr id="16" name="Elemento gráfico 15" descr="Engrenagem única">
              <a:extLst>
                <a:ext uri="{FF2B5EF4-FFF2-40B4-BE49-F238E27FC236}">
                  <a16:creationId xmlns:a16="http://schemas.microsoft.com/office/drawing/2014/main" id="{59607E3E-29E0-44E4-899A-0955FA4D367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625457" y="4024986"/>
              <a:ext cx="1620000" cy="1620000"/>
            </a:xfrm>
            <a:prstGeom prst="rect">
              <a:avLst/>
            </a:prstGeom>
          </p:spPr>
        </p:pic>
        <p:pic>
          <p:nvPicPr>
            <p:cNvPr id="17" name="Elemento gráfico 16" descr="Engrenagem única">
              <a:extLst>
                <a:ext uri="{FF2B5EF4-FFF2-40B4-BE49-F238E27FC236}">
                  <a16:creationId xmlns:a16="http://schemas.microsoft.com/office/drawing/2014/main" id="{AD4251FC-462A-4B83-9F84-2358E52E31E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3226710" y="1355170"/>
              <a:ext cx="1728000" cy="1728000"/>
            </a:xfrm>
            <a:prstGeom prst="rect">
              <a:avLst/>
            </a:prstGeom>
          </p:spPr>
        </p:pic>
      </p:grpSp>
      <p:pic>
        <p:nvPicPr>
          <p:cNvPr id="8" name="Imagem 7" descr="ShadowLong.png HD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Imagem 8" descr="HD-ShadowShort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tângulo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tângulo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rtlCol="0" anchor="ctr"/>
          <a:lstStyle>
            <a:lvl1pPr>
              <a:defRPr sz="3200"/>
            </a:lvl1pPr>
          </a:lstStyle>
          <a:p>
            <a:pPr rtl="0"/>
            <a:r>
              <a:rPr lang="pt-BR" noProof="0"/>
              <a:t>Clique para editar o título Mestre</a:t>
            </a:r>
            <a:endParaRPr lang="pt-BR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49C6699-F3ED-440C-A1E4-89B458A8C06C}" type="datetime1">
              <a:rPr lang="pt-BR" noProof="0" smtClean="0"/>
              <a:t>26/08/2025</a:t>
            </a:fld>
            <a:endParaRPr lang="pt-BR" noProof="0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 noProof="0" dirty="0"/>
              <a:t>Adicionar um rodapé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 rtlCol="0"/>
          <a:lstStyle/>
          <a:p>
            <a:pPr rtl="0"/>
            <a:fld id="{9E3FA76C-C565-46B6-8652-D75785E2521F}" type="slidenum">
              <a:rPr lang="pt-BR" noProof="0" smtClean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25140067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upo 17">
            <a:extLst>
              <a:ext uri="{FF2B5EF4-FFF2-40B4-BE49-F238E27FC236}">
                <a16:creationId xmlns:a16="http://schemas.microsoft.com/office/drawing/2014/main" id="{D7FCAB52-C8F0-4659-9B95-C792632631CE}"/>
              </a:ext>
            </a:extLst>
          </p:cNvPr>
          <p:cNvGrpSpPr/>
          <p:nvPr userDrawn="1"/>
        </p:nvGrpSpPr>
        <p:grpSpPr bwMode="ltGray">
          <a:xfrm rot="5400000">
            <a:off x="7251814" y="1766245"/>
            <a:ext cx="4959501" cy="5224009"/>
            <a:chOff x="7232499" y="-159283"/>
            <a:chExt cx="4959501" cy="5224009"/>
          </a:xfrm>
          <a:solidFill>
            <a:srgbClr val="76280B">
              <a:alpha val="60000"/>
            </a:srgbClr>
          </a:solidFill>
        </p:grpSpPr>
        <p:pic>
          <p:nvPicPr>
            <p:cNvPr id="19" name="Elemento gráfico 18" descr="Engrenagem única">
              <a:extLst>
                <a:ext uri="{FF2B5EF4-FFF2-40B4-BE49-F238E27FC236}">
                  <a16:creationId xmlns:a16="http://schemas.microsoft.com/office/drawing/2014/main" id="{5E98770F-9E46-4F69-9A76-F671813AF579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t="18078" r="23442"/>
            <a:stretch/>
          </p:blipFill>
          <p:spPr bwMode="ltGray">
            <a:xfrm>
              <a:off x="8994950" y="0"/>
              <a:ext cx="3197050" cy="3421066"/>
            </a:xfrm>
            <a:prstGeom prst="rect">
              <a:avLst/>
            </a:prstGeom>
          </p:spPr>
        </p:pic>
        <p:pic>
          <p:nvPicPr>
            <p:cNvPr id="20" name="Elemento gráfico 19" descr="Engrenagem única">
              <a:extLst>
                <a:ext uri="{FF2B5EF4-FFF2-40B4-BE49-F238E27FC236}">
                  <a16:creationId xmlns:a16="http://schemas.microsoft.com/office/drawing/2014/main" id="{F08BF8CF-C3C2-4767-B88B-DE07E6A628E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7232499" y="667872"/>
              <a:ext cx="2880000" cy="2880000"/>
            </a:xfrm>
            <a:prstGeom prst="rect">
              <a:avLst/>
            </a:prstGeom>
          </p:spPr>
        </p:pic>
        <p:pic>
          <p:nvPicPr>
            <p:cNvPr id="21" name="Elemento gráfico 20" descr="Engrenagem única">
              <a:extLst>
                <a:ext uri="{FF2B5EF4-FFF2-40B4-BE49-F238E27FC236}">
                  <a16:creationId xmlns:a16="http://schemas.microsoft.com/office/drawing/2014/main" id="{E63AFEB7-4AAE-448E-8B0B-C2F2287771A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746667" y="2184726"/>
              <a:ext cx="2880000" cy="2880000"/>
            </a:xfrm>
            <a:prstGeom prst="rect">
              <a:avLst/>
            </a:prstGeom>
          </p:spPr>
        </p:pic>
        <p:pic>
          <p:nvPicPr>
            <p:cNvPr id="22" name="Elemento gráfico 21" descr="Engrenagem única">
              <a:extLst>
                <a:ext uri="{FF2B5EF4-FFF2-40B4-BE49-F238E27FC236}">
                  <a16:creationId xmlns:a16="http://schemas.microsoft.com/office/drawing/2014/main" id="{E279C731-1AAF-453A-94B0-6CC29203950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501643" y="-159283"/>
              <a:ext cx="1620000" cy="1620000"/>
            </a:xfrm>
            <a:prstGeom prst="rect">
              <a:avLst/>
            </a:prstGeom>
          </p:spPr>
        </p:pic>
      </p:grpSp>
      <p:pic>
        <p:nvPicPr>
          <p:cNvPr id="11" name="Imagem 10" descr="ShadowLong.png HD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Imagem 12" descr="HD-ShadowShort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tângulo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tângulo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rtlCol="0" anchor="ctr"/>
          <a:lstStyle>
            <a:lvl1pPr>
              <a:defRPr sz="3200"/>
            </a:lvl1pPr>
          </a:lstStyle>
          <a:p>
            <a:pPr rtl="0"/>
            <a:r>
              <a:rPr lang="pt-BR" noProof="0"/>
              <a:t>Clique para editar o título Mestre</a:t>
            </a:r>
            <a:endParaRPr lang="pt-BR" noProof="0" dirty="0"/>
          </a:p>
        </p:txBody>
      </p:sp>
      <p:sp>
        <p:nvSpPr>
          <p:cNvPr id="12" name="Espaço Reservado para Texto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rtlCol="0"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83E5534-29C4-4F50-B515-3D42BA885905}" type="datetime1">
              <a:rPr lang="pt-BR" noProof="0" smtClean="0"/>
              <a:t>26/08/2025</a:t>
            </a:fld>
            <a:endParaRPr lang="pt-BR" noProof="0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 noProof="0" dirty="0"/>
              <a:t>Adicionar um rodapé</a:t>
            </a:r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 rtlCol="0"/>
          <a:lstStyle/>
          <a:p>
            <a:pPr rtl="0"/>
            <a:fld id="{9E3FA76C-C565-46B6-8652-D75785E2521F}" type="slidenum">
              <a:rPr lang="pt-BR" noProof="0" smtClean="0"/>
              <a:t>‹nº›</a:t>
            </a:fld>
            <a:endParaRPr lang="pt-BR" noProof="0" dirty="0"/>
          </a:p>
        </p:txBody>
      </p:sp>
      <p:sp>
        <p:nvSpPr>
          <p:cNvPr id="16" name="Caixa de texto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rtl="0"/>
            <a:r>
              <a:rPr lang="pt-BR" sz="7200" noProof="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Caixa de texto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pt-BR" sz="7200" noProof="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31322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o 9">
            <a:extLst>
              <a:ext uri="{FF2B5EF4-FFF2-40B4-BE49-F238E27FC236}">
                <a16:creationId xmlns:a16="http://schemas.microsoft.com/office/drawing/2014/main" id="{8CB2BD5A-C0EC-4AC1-BBF1-851D8321B964}"/>
              </a:ext>
            </a:extLst>
          </p:cNvPr>
          <p:cNvGrpSpPr/>
          <p:nvPr userDrawn="1"/>
        </p:nvGrpSpPr>
        <p:grpSpPr>
          <a:xfrm rot="5400000">
            <a:off x="188826" y="1282475"/>
            <a:ext cx="5378800" cy="5588856"/>
            <a:chOff x="-424090" y="303112"/>
            <a:chExt cx="5378800" cy="5588856"/>
          </a:xfrm>
          <a:solidFill>
            <a:srgbClr val="F6BF73">
              <a:alpha val="30196"/>
            </a:srgbClr>
          </a:solidFill>
        </p:grpSpPr>
        <p:pic>
          <p:nvPicPr>
            <p:cNvPr id="13" name="Elemento gráfico 12" descr="Engrenagem única">
              <a:extLst>
                <a:ext uri="{FF2B5EF4-FFF2-40B4-BE49-F238E27FC236}">
                  <a16:creationId xmlns:a16="http://schemas.microsoft.com/office/drawing/2014/main" id="{538A56DB-6938-460F-9BB3-A0A34C234B3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13195" t="12276" r="8371" b="1368"/>
            <a:stretch/>
          </p:blipFill>
          <p:spPr>
            <a:xfrm rot="5400000">
              <a:off x="1442081" y="2451153"/>
              <a:ext cx="3275424" cy="3606205"/>
            </a:xfrm>
            <a:prstGeom prst="rect">
              <a:avLst/>
            </a:prstGeom>
          </p:spPr>
        </p:pic>
        <p:pic>
          <p:nvPicPr>
            <p:cNvPr id="14" name="Elemento gráfico 13" descr="Engrenagem única">
              <a:extLst>
                <a:ext uri="{FF2B5EF4-FFF2-40B4-BE49-F238E27FC236}">
                  <a16:creationId xmlns:a16="http://schemas.microsoft.com/office/drawing/2014/main" id="{E2A1D679-9D00-4DC7-82EC-B6C33270E7F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1092764" y="303112"/>
              <a:ext cx="2880000" cy="2880000"/>
            </a:xfrm>
            <a:prstGeom prst="rect">
              <a:avLst/>
            </a:prstGeom>
          </p:spPr>
        </p:pic>
        <p:pic>
          <p:nvPicPr>
            <p:cNvPr id="15" name="Elemento gráfico 14" descr="Engrenagem única">
              <a:extLst>
                <a:ext uri="{FF2B5EF4-FFF2-40B4-BE49-F238E27FC236}">
                  <a16:creationId xmlns:a16="http://schemas.microsoft.com/office/drawing/2014/main" id="{8DFB6E86-77FA-4731-B7FA-5A63254A3E6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-424090" y="1817280"/>
              <a:ext cx="2880000" cy="2880000"/>
            </a:xfrm>
            <a:prstGeom prst="rect">
              <a:avLst/>
            </a:prstGeom>
          </p:spPr>
        </p:pic>
        <p:pic>
          <p:nvPicPr>
            <p:cNvPr id="16" name="Elemento gráfico 15" descr="Engrenagem única">
              <a:extLst>
                <a:ext uri="{FF2B5EF4-FFF2-40B4-BE49-F238E27FC236}">
                  <a16:creationId xmlns:a16="http://schemas.microsoft.com/office/drawing/2014/main" id="{982D40F0-DDB8-45E0-B9D1-5964842C730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625457" y="4024986"/>
              <a:ext cx="1620000" cy="1620000"/>
            </a:xfrm>
            <a:prstGeom prst="rect">
              <a:avLst/>
            </a:prstGeom>
          </p:spPr>
        </p:pic>
        <p:pic>
          <p:nvPicPr>
            <p:cNvPr id="17" name="Elemento gráfico 16" descr="Engrenagem única">
              <a:extLst>
                <a:ext uri="{FF2B5EF4-FFF2-40B4-BE49-F238E27FC236}">
                  <a16:creationId xmlns:a16="http://schemas.microsoft.com/office/drawing/2014/main" id="{D744A42C-4948-489C-8EB2-12C65C47E90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3226710" y="1355170"/>
              <a:ext cx="1728000" cy="1728000"/>
            </a:xfrm>
            <a:prstGeom prst="rect">
              <a:avLst/>
            </a:prstGeom>
          </p:spPr>
        </p:pic>
      </p:grpSp>
      <p:pic>
        <p:nvPicPr>
          <p:cNvPr id="9" name="Imagem 8" descr="ShadowLong.png HD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4189" y="5928628"/>
            <a:ext cx="10437812" cy="321164"/>
          </a:xfrm>
          <a:prstGeom prst="rect">
            <a:avLst/>
          </a:prstGeom>
        </p:spPr>
      </p:pic>
      <p:sp>
        <p:nvSpPr>
          <p:cNvPr id="11" name="Retângulo 10"/>
          <p:cNvSpPr/>
          <p:nvPr/>
        </p:nvSpPr>
        <p:spPr bwMode="ltGray">
          <a:xfrm>
            <a:off x="1754188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tângulo 11"/>
          <p:cNvSpPr/>
          <p:nvPr/>
        </p:nvSpPr>
        <p:spPr>
          <a:xfrm>
            <a:off x="-4931" y="4556102"/>
            <a:ext cx="1602997" cy="1368198"/>
          </a:xfrm>
          <a:prstGeom prst="rect">
            <a:avLst/>
          </a:prstGeom>
          <a:solidFill>
            <a:srgbClr val="942D0B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77332" y="4711615"/>
            <a:ext cx="9613862" cy="588535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pt-BR" noProof="0"/>
              <a:t>Clique para editar o título Mestre</a:t>
            </a:r>
            <a:endParaRPr lang="pt-BR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177333" y="5300149"/>
            <a:ext cx="9613862" cy="502255"/>
          </a:xfrm>
        </p:spPr>
        <p:txBody>
          <a:bodyPr rtlCol="0"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9047994" y="5936187"/>
            <a:ext cx="2743200" cy="365125"/>
          </a:xfrm>
        </p:spPr>
        <p:txBody>
          <a:bodyPr rtlCol="0"/>
          <a:lstStyle/>
          <a:p>
            <a:pPr rtl="0"/>
            <a:fld id="{78948BD1-E397-4FD0-82E9-F253BE12C8E5}" type="datetime1">
              <a:rPr lang="pt-BR" noProof="0" smtClean="0"/>
              <a:t>26/08/2025</a:t>
            </a:fld>
            <a:endParaRPr lang="pt-BR" noProof="0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2177334" y="5936188"/>
            <a:ext cx="6870660" cy="365125"/>
          </a:xfrm>
        </p:spPr>
        <p:txBody>
          <a:bodyPr rtlCol="0"/>
          <a:lstStyle/>
          <a:p>
            <a:pPr rtl="0"/>
            <a:r>
              <a:rPr lang="pt-BR" noProof="0" dirty="0"/>
              <a:t>Adicionar um rodapé</a:t>
            </a:r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>
          <a:xfrm>
            <a:off x="138697" y="4698039"/>
            <a:ext cx="1154151" cy="1090789"/>
          </a:xfrm>
        </p:spPr>
        <p:txBody>
          <a:bodyPr rtlCol="0"/>
          <a:lstStyle/>
          <a:p>
            <a:pPr rtl="0"/>
            <a:fld id="{9E3FA76C-C565-46B6-8652-D75785E2521F}" type="slidenum">
              <a:rPr lang="pt-BR" noProof="0" smtClean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15689363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upo 22">
            <a:extLst>
              <a:ext uri="{FF2B5EF4-FFF2-40B4-BE49-F238E27FC236}">
                <a16:creationId xmlns:a16="http://schemas.microsoft.com/office/drawing/2014/main" id="{BFC60FB4-27C2-4896-9B64-2DFE33815CE2}"/>
              </a:ext>
            </a:extLst>
          </p:cNvPr>
          <p:cNvGrpSpPr/>
          <p:nvPr userDrawn="1"/>
        </p:nvGrpSpPr>
        <p:grpSpPr bwMode="ltGray">
          <a:xfrm>
            <a:off x="7232499" y="-159283"/>
            <a:ext cx="4959501" cy="5224009"/>
            <a:chOff x="7232499" y="-159283"/>
            <a:chExt cx="4959501" cy="5224009"/>
          </a:xfrm>
          <a:solidFill>
            <a:srgbClr val="76280B">
              <a:alpha val="60000"/>
            </a:srgbClr>
          </a:solidFill>
        </p:grpSpPr>
        <p:pic>
          <p:nvPicPr>
            <p:cNvPr id="24" name="Elemento gráfico 23" descr="Engrenagem única">
              <a:extLst>
                <a:ext uri="{FF2B5EF4-FFF2-40B4-BE49-F238E27FC236}">
                  <a16:creationId xmlns:a16="http://schemas.microsoft.com/office/drawing/2014/main" id="{EE89D477-BED5-4149-965A-0C122D97A01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t="18078" r="23442"/>
            <a:stretch/>
          </p:blipFill>
          <p:spPr bwMode="ltGray">
            <a:xfrm>
              <a:off x="8994950" y="0"/>
              <a:ext cx="3197050" cy="3421066"/>
            </a:xfrm>
            <a:prstGeom prst="rect">
              <a:avLst/>
            </a:prstGeom>
          </p:spPr>
        </p:pic>
        <p:pic>
          <p:nvPicPr>
            <p:cNvPr id="25" name="Elemento gráfico 24" descr="Engrenagem única">
              <a:extLst>
                <a:ext uri="{FF2B5EF4-FFF2-40B4-BE49-F238E27FC236}">
                  <a16:creationId xmlns:a16="http://schemas.microsoft.com/office/drawing/2014/main" id="{5CCE09A4-D09F-43A2-8459-2E9D3E96029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7232499" y="667872"/>
              <a:ext cx="2880000" cy="2880000"/>
            </a:xfrm>
            <a:prstGeom prst="rect">
              <a:avLst/>
            </a:prstGeom>
          </p:spPr>
        </p:pic>
        <p:pic>
          <p:nvPicPr>
            <p:cNvPr id="26" name="Elemento gráfico 25" descr="Engrenagem única">
              <a:extLst>
                <a:ext uri="{FF2B5EF4-FFF2-40B4-BE49-F238E27FC236}">
                  <a16:creationId xmlns:a16="http://schemas.microsoft.com/office/drawing/2014/main" id="{9A46A1B3-2A0B-4FFE-AE15-A11187E434D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746667" y="2184726"/>
              <a:ext cx="2880000" cy="2880000"/>
            </a:xfrm>
            <a:prstGeom prst="rect">
              <a:avLst/>
            </a:prstGeom>
          </p:spPr>
        </p:pic>
        <p:pic>
          <p:nvPicPr>
            <p:cNvPr id="27" name="Elemento gráfico 26" descr="Engrenagem única">
              <a:extLst>
                <a:ext uri="{FF2B5EF4-FFF2-40B4-BE49-F238E27FC236}">
                  <a16:creationId xmlns:a16="http://schemas.microsoft.com/office/drawing/2014/main" id="{D4F4A02A-94BC-4984-A372-3B77FC854C2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501643" y="-159283"/>
              <a:ext cx="1620000" cy="1620000"/>
            </a:xfrm>
            <a:prstGeom prst="rect">
              <a:avLst/>
            </a:prstGeom>
          </p:spPr>
        </p:pic>
      </p:grpSp>
      <p:pic>
        <p:nvPicPr>
          <p:cNvPr id="13" name="Imagem 12" descr="ShadowLong.png HD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Imagem 13" descr="ShadowShort.png HD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tângulo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tângulo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ítulo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 rtlCol="0"/>
          <a:lstStyle/>
          <a:p>
            <a:pPr rtl="0"/>
            <a:r>
              <a:rPr lang="pt-BR" noProof="0"/>
              <a:t>Clique para editar o título Mestre</a:t>
            </a:r>
            <a:endParaRPr lang="pt-BR" noProof="0" dirty="0"/>
          </a:p>
        </p:txBody>
      </p:sp>
      <p:sp>
        <p:nvSpPr>
          <p:cNvPr id="7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8" name="Espaço Reservado para Texto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9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10" name="Espaço Reservado para Texto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11" name="Espaço reservado para texto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12" name="Espaço Reservado para Texto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8D92F66-9667-400C-9E70-19C9F2B0DE9A}" type="datetime1">
              <a:rPr lang="pt-BR" noProof="0" smtClean="0"/>
              <a:t>26/08/2025</a:t>
            </a:fld>
            <a:endParaRPr lang="pt-BR" noProof="0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 noProof="0" dirty="0"/>
              <a:t>Adicionar um rodapé</a:t>
            </a:r>
          </a:p>
        </p:txBody>
      </p:sp>
      <p:sp>
        <p:nvSpPr>
          <p:cNvPr id="5" name="Espaço reservado para o número do slid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E3FA76C-C565-46B6-8652-D75785E2521F}" type="slidenum">
              <a:rPr lang="pt-BR" noProof="0" smtClean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32528377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na 1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upo 17">
            <a:extLst>
              <a:ext uri="{FF2B5EF4-FFF2-40B4-BE49-F238E27FC236}">
                <a16:creationId xmlns:a16="http://schemas.microsoft.com/office/drawing/2014/main" id="{D1F89FDF-9788-47AD-B230-0314E7C8D087}"/>
              </a:ext>
            </a:extLst>
          </p:cNvPr>
          <p:cNvGrpSpPr/>
          <p:nvPr userDrawn="1"/>
        </p:nvGrpSpPr>
        <p:grpSpPr>
          <a:xfrm rot="10800000">
            <a:off x="99308" y="75467"/>
            <a:ext cx="5378800" cy="5588856"/>
            <a:chOff x="-424090" y="303112"/>
            <a:chExt cx="5378800" cy="5588856"/>
          </a:xfrm>
          <a:solidFill>
            <a:srgbClr val="F6BF73">
              <a:alpha val="30196"/>
            </a:srgbClr>
          </a:solidFill>
        </p:grpSpPr>
        <p:pic>
          <p:nvPicPr>
            <p:cNvPr id="19" name="Elemento gráfico 18" descr="Engrenagem única">
              <a:extLst>
                <a:ext uri="{FF2B5EF4-FFF2-40B4-BE49-F238E27FC236}">
                  <a16:creationId xmlns:a16="http://schemas.microsoft.com/office/drawing/2014/main" id="{9CD6B783-A97E-437E-B4E2-F7D761F0A2EB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13195" t="12276" r="8371" b="1368"/>
            <a:stretch/>
          </p:blipFill>
          <p:spPr>
            <a:xfrm rot="5400000">
              <a:off x="1442081" y="2451153"/>
              <a:ext cx="3275424" cy="3606205"/>
            </a:xfrm>
            <a:prstGeom prst="rect">
              <a:avLst/>
            </a:prstGeom>
          </p:spPr>
        </p:pic>
        <p:pic>
          <p:nvPicPr>
            <p:cNvPr id="20" name="Elemento gráfico 19" descr="Engrenagem única">
              <a:extLst>
                <a:ext uri="{FF2B5EF4-FFF2-40B4-BE49-F238E27FC236}">
                  <a16:creationId xmlns:a16="http://schemas.microsoft.com/office/drawing/2014/main" id="{4699BB72-0480-4165-8D15-316CEED8CEB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1092764" y="303112"/>
              <a:ext cx="2880000" cy="2880000"/>
            </a:xfrm>
            <a:prstGeom prst="rect">
              <a:avLst/>
            </a:prstGeom>
          </p:spPr>
        </p:pic>
        <p:pic>
          <p:nvPicPr>
            <p:cNvPr id="21" name="Elemento gráfico 20" descr="Engrenagem única">
              <a:extLst>
                <a:ext uri="{FF2B5EF4-FFF2-40B4-BE49-F238E27FC236}">
                  <a16:creationId xmlns:a16="http://schemas.microsoft.com/office/drawing/2014/main" id="{685C07D9-1911-4085-8555-C992A61B10C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-424090" y="1817280"/>
              <a:ext cx="2880000" cy="2880000"/>
            </a:xfrm>
            <a:prstGeom prst="rect">
              <a:avLst/>
            </a:prstGeom>
          </p:spPr>
        </p:pic>
        <p:pic>
          <p:nvPicPr>
            <p:cNvPr id="22" name="Elemento gráfico 21" descr="Engrenagem única">
              <a:extLst>
                <a:ext uri="{FF2B5EF4-FFF2-40B4-BE49-F238E27FC236}">
                  <a16:creationId xmlns:a16="http://schemas.microsoft.com/office/drawing/2014/main" id="{D621B3C3-2371-4ED0-BC1D-87AABF852BD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625457" y="4024986"/>
              <a:ext cx="1620000" cy="1620000"/>
            </a:xfrm>
            <a:prstGeom prst="rect">
              <a:avLst/>
            </a:prstGeom>
          </p:spPr>
        </p:pic>
        <p:pic>
          <p:nvPicPr>
            <p:cNvPr id="23" name="Elemento gráfico 22" descr="Engrenagem única">
              <a:extLst>
                <a:ext uri="{FF2B5EF4-FFF2-40B4-BE49-F238E27FC236}">
                  <a16:creationId xmlns:a16="http://schemas.microsoft.com/office/drawing/2014/main" id="{D7D15287-50FE-4441-BA06-D454D73F7EF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3226710" y="1355170"/>
              <a:ext cx="1728000" cy="1728000"/>
            </a:xfrm>
            <a:prstGeom prst="rect">
              <a:avLst/>
            </a:prstGeom>
          </p:spPr>
        </p:pic>
      </p:grpSp>
      <p:pic>
        <p:nvPicPr>
          <p:cNvPr id="13" name="Imagem 12" descr="ShadowLong.png HD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3076" y="1970240"/>
            <a:ext cx="10437812" cy="321164"/>
          </a:xfrm>
          <a:prstGeom prst="rect">
            <a:avLst/>
          </a:prstGeom>
        </p:spPr>
      </p:pic>
      <p:pic>
        <p:nvPicPr>
          <p:cNvPr id="14" name="Imagem 13" descr="HD-ShadowShort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tângulo 15"/>
          <p:cNvSpPr/>
          <p:nvPr/>
        </p:nvSpPr>
        <p:spPr bwMode="ltGray">
          <a:xfrm>
            <a:off x="175260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tângulo 16"/>
          <p:cNvSpPr/>
          <p:nvPr/>
        </p:nvSpPr>
        <p:spPr>
          <a:xfrm>
            <a:off x="13077" y="609600"/>
            <a:ext cx="1602997" cy="1368198"/>
          </a:xfrm>
          <a:prstGeom prst="rect">
            <a:avLst/>
          </a:prstGeom>
          <a:solidFill>
            <a:srgbClr val="942D0B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8989256" y="5936187"/>
            <a:ext cx="2743200" cy="365125"/>
          </a:xfrm>
        </p:spPr>
        <p:txBody>
          <a:bodyPr rtlCol="0"/>
          <a:lstStyle/>
          <a:p>
            <a:pPr rtl="0"/>
            <a:fld id="{71D72BF1-4445-4A54-9294-7C4618C09555}" type="datetime1">
              <a:rPr lang="pt-BR" noProof="0" smtClean="0"/>
              <a:t>26/08/2025</a:t>
            </a:fld>
            <a:endParaRPr lang="pt-BR" noProof="0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2118596" y="5936188"/>
            <a:ext cx="6870660" cy="365125"/>
          </a:xfrm>
        </p:spPr>
        <p:txBody>
          <a:bodyPr rtlCol="0"/>
          <a:lstStyle/>
          <a:p>
            <a:pPr rtl="0"/>
            <a:r>
              <a:rPr lang="pt-BR" noProof="0" dirty="0"/>
              <a:t>Adicionar um rodapé</a:t>
            </a:r>
          </a:p>
        </p:txBody>
      </p:sp>
      <p:sp>
        <p:nvSpPr>
          <p:cNvPr id="5" name="Espaço Reservado para o Número do Slide 4"/>
          <p:cNvSpPr>
            <a:spLocks noGrp="1"/>
          </p:cNvSpPr>
          <p:nvPr>
            <p:ph type="sldNum" sz="quarter" idx="12"/>
          </p:nvPr>
        </p:nvSpPr>
        <p:spPr>
          <a:xfrm>
            <a:off x="140493" y="748304"/>
            <a:ext cx="1154151" cy="1090789"/>
          </a:xfrm>
        </p:spPr>
        <p:txBody>
          <a:bodyPr rtlCol="0"/>
          <a:lstStyle/>
          <a:p>
            <a:pPr rtl="0"/>
            <a:fld id="{9E3FA76C-C565-46B6-8652-D75785E2521F}" type="slidenum">
              <a:rPr lang="pt-BR" noProof="0" smtClean="0"/>
              <a:t>‹nº›</a:t>
            </a:fld>
            <a:endParaRPr lang="pt-BR" noProof="0" dirty="0"/>
          </a:p>
        </p:txBody>
      </p:sp>
      <p:cxnSp>
        <p:nvCxnSpPr>
          <p:cNvPr id="33" name="Conector Reto 32">
            <a:extLst>
              <a:ext uri="{FF2B5EF4-FFF2-40B4-BE49-F238E27FC236}">
                <a16:creationId xmlns:a16="http://schemas.microsoft.com/office/drawing/2014/main" id="{2664D24B-EA78-4E18-9226-569365267E5E}"/>
              </a:ext>
            </a:extLst>
          </p:cNvPr>
          <p:cNvCxnSpPr/>
          <p:nvPr userDrawn="1"/>
        </p:nvCxnSpPr>
        <p:spPr>
          <a:xfrm>
            <a:off x="8571139" y="969699"/>
            <a:ext cx="0" cy="648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ítulo 1">
            <a:extLst>
              <a:ext uri="{FF2B5EF4-FFF2-40B4-BE49-F238E27FC236}">
                <a16:creationId xmlns:a16="http://schemas.microsoft.com/office/drawing/2014/main" id="{5BE17E03-04A7-46ED-8623-88DFFD7E30B0}"/>
              </a:ext>
            </a:extLst>
          </p:cNvPr>
          <p:cNvSpPr txBox="1">
            <a:spLocks/>
          </p:cNvSpPr>
          <p:nvPr userDrawn="1"/>
        </p:nvSpPr>
        <p:spPr>
          <a:xfrm>
            <a:off x="2106131" y="790252"/>
            <a:ext cx="3060802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0"/>
            <a:endParaRPr lang="pt-BR" sz="2400" noProof="0" dirty="0"/>
          </a:p>
        </p:txBody>
      </p:sp>
      <p:cxnSp>
        <p:nvCxnSpPr>
          <p:cNvPr id="38" name="Conector Reto 37">
            <a:extLst>
              <a:ext uri="{FF2B5EF4-FFF2-40B4-BE49-F238E27FC236}">
                <a16:creationId xmlns:a16="http://schemas.microsoft.com/office/drawing/2014/main" id="{A3840076-AFCB-4C84-8E23-85DAD3CBEF3E}"/>
              </a:ext>
            </a:extLst>
          </p:cNvPr>
          <p:cNvCxnSpPr/>
          <p:nvPr userDrawn="1"/>
        </p:nvCxnSpPr>
        <p:spPr>
          <a:xfrm>
            <a:off x="5294539" y="969699"/>
            <a:ext cx="0" cy="648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ítulo 50">
            <a:extLst>
              <a:ext uri="{FF2B5EF4-FFF2-40B4-BE49-F238E27FC236}">
                <a16:creationId xmlns:a16="http://schemas.microsoft.com/office/drawing/2014/main" id="{BBA20603-8433-4B38-976F-F18CF78D6BF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06132" y="735087"/>
            <a:ext cx="3060802" cy="1080938"/>
          </a:xfrm>
        </p:spPr>
        <p:txBody>
          <a:bodyPr rtlCol="0" anchor="ctr" anchorCtr="0"/>
          <a:lstStyle>
            <a:lvl1pPr algn="ctr">
              <a:defRPr b="0"/>
            </a:lvl1pPr>
          </a:lstStyle>
          <a:p>
            <a:pPr lvl="0" rtl="0"/>
            <a:r>
              <a:rPr lang="pt-BR" noProof="0" dirty="0"/>
              <a:t>Editar estilos de texto Mestre</a:t>
            </a:r>
          </a:p>
        </p:txBody>
      </p:sp>
      <p:sp>
        <p:nvSpPr>
          <p:cNvPr id="53" name="Espaço Reservado para Texto 52">
            <a:extLst>
              <a:ext uri="{FF2B5EF4-FFF2-40B4-BE49-F238E27FC236}">
                <a16:creationId xmlns:a16="http://schemas.microsoft.com/office/drawing/2014/main" id="{EF340F6C-3335-49B0-AE89-7103CA6A7F5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384611" y="735013"/>
            <a:ext cx="3060700" cy="1081087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3600">
                <a:latin typeface="+mj-lt"/>
              </a:defRPr>
            </a:lvl1pPr>
            <a:lvl2pPr>
              <a:defRPr sz="3600">
                <a:latin typeface="+mj-lt"/>
              </a:defRPr>
            </a:lvl2pPr>
            <a:lvl3pPr>
              <a:defRPr sz="3600">
                <a:latin typeface="+mj-lt"/>
              </a:defRPr>
            </a:lvl3pPr>
            <a:lvl4pPr>
              <a:defRPr sz="3600">
                <a:latin typeface="+mj-lt"/>
              </a:defRPr>
            </a:lvl4pPr>
            <a:lvl5pPr>
              <a:defRPr sz="3600">
                <a:latin typeface="+mj-lt"/>
              </a:defRPr>
            </a:lvl5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55" name="Espaço Reservado para Texto 54">
            <a:extLst>
              <a:ext uri="{FF2B5EF4-FFF2-40B4-BE49-F238E27FC236}">
                <a16:creationId xmlns:a16="http://schemas.microsoft.com/office/drawing/2014/main" id="{1F0AD31D-2FFB-40A9-96C2-F4EE3869BC54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8662988" y="746125"/>
            <a:ext cx="3070225" cy="1058862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3600">
                <a:latin typeface="+mj-lt"/>
              </a:defRPr>
            </a:lvl1pPr>
            <a:lvl2pPr algn="ctr">
              <a:defRPr sz="3600">
                <a:latin typeface="+mj-lt"/>
              </a:defRPr>
            </a:lvl2pPr>
            <a:lvl3pPr algn="ctr">
              <a:defRPr sz="3600">
                <a:latin typeface="+mj-lt"/>
              </a:defRPr>
            </a:lvl3pPr>
            <a:lvl4pPr algn="ctr">
              <a:defRPr sz="3600">
                <a:latin typeface="+mj-lt"/>
              </a:defRPr>
            </a:lvl4pPr>
            <a:lvl5pPr algn="ctr">
              <a:defRPr sz="3600">
                <a:latin typeface="+mj-lt"/>
              </a:defRPr>
            </a:lvl5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57" name="Espaço Reservado para Conteúdo 56">
            <a:extLst>
              <a:ext uri="{FF2B5EF4-FFF2-40B4-BE49-F238E27FC236}">
                <a16:creationId xmlns:a16="http://schemas.microsoft.com/office/drawing/2014/main" id="{52B689E9-5B4C-4CC0-AAA4-847EB66C3302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2106131" y="2116138"/>
            <a:ext cx="3060802" cy="3713162"/>
          </a:xfrm>
        </p:spPr>
        <p:txBody>
          <a:bodyPr rtlCol="0"/>
          <a:lstStyle/>
          <a:p>
            <a:pPr lvl="0" rtl="0"/>
            <a:r>
              <a:rPr lang="pt-BR" noProof="0"/>
              <a:t>Clique para editar os estilos de texto Mestres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  <a:endParaRPr lang="pt-BR" noProof="0" dirty="0"/>
          </a:p>
        </p:txBody>
      </p:sp>
      <p:sp>
        <p:nvSpPr>
          <p:cNvPr id="58" name="Espaço Reservado para Conteúdo 56">
            <a:extLst>
              <a:ext uri="{FF2B5EF4-FFF2-40B4-BE49-F238E27FC236}">
                <a16:creationId xmlns:a16="http://schemas.microsoft.com/office/drawing/2014/main" id="{1D5202CC-08D0-4157-9CB3-AA1EF4A2C855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5384611" y="2103211"/>
            <a:ext cx="3060802" cy="3713162"/>
          </a:xfrm>
        </p:spPr>
        <p:txBody>
          <a:bodyPr rtlCol="0"/>
          <a:lstStyle/>
          <a:p>
            <a:pPr lvl="0" rtl="0"/>
            <a:r>
              <a:rPr lang="pt-BR" noProof="0"/>
              <a:t>Clique para editar os estilos de texto Mestres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  <a:endParaRPr lang="pt-BR" noProof="0" dirty="0"/>
          </a:p>
        </p:txBody>
      </p:sp>
      <p:sp>
        <p:nvSpPr>
          <p:cNvPr id="59" name="Espaço Reservado para Conteúdo 56">
            <a:extLst>
              <a:ext uri="{FF2B5EF4-FFF2-40B4-BE49-F238E27FC236}">
                <a16:creationId xmlns:a16="http://schemas.microsoft.com/office/drawing/2014/main" id="{7BE8E782-50B7-4C4E-BEA5-DDA27E0F6817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8659892" y="2097613"/>
            <a:ext cx="3060802" cy="3713162"/>
          </a:xfrm>
        </p:spPr>
        <p:txBody>
          <a:bodyPr rtlCol="0"/>
          <a:lstStyle/>
          <a:p>
            <a:pPr lvl="0" rtl="0"/>
            <a:r>
              <a:rPr lang="pt-BR" noProof="0"/>
              <a:t>Clique para editar os estilos de texto Mestres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27253014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na de Imagens 3">
    <p:bg bwMode="blackWhite"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upo 27">
            <a:extLst>
              <a:ext uri="{FF2B5EF4-FFF2-40B4-BE49-F238E27FC236}">
                <a16:creationId xmlns:a16="http://schemas.microsoft.com/office/drawing/2014/main" id="{2C074DF2-6D4F-4B58-A82E-6322DB69A6CC}"/>
              </a:ext>
            </a:extLst>
          </p:cNvPr>
          <p:cNvGrpSpPr/>
          <p:nvPr userDrawn="1"/>
        </p:nvGrpSpPr>
        <p:grpSpPr bwMode="ltGray">
          <a:xfrm>
            <a:off x="7232499" y="-159283"/>
            <a:ext cx="4959501" cy="5242297"/>
            <a:chOff x="7232499" y="-159283"/>
            <a:chExt cx="4959501" cy="5242297"/>
          </a:xfrm>
          <a:solidFill>
            <a:srgbClr val="76280B">
              <a:alpha val="60000"/>
            </a:srgbClr>
          </a:solidFill>
        </p:grpSpPr>
        <p:pic>
          <p:nvPicPr>
            <p:cNvPr id="29" name="Elemento gráfico 28" descr="Engrenagem única">
              <a:extLst>
                <a:ext uri="{FF2B5EF4-FFF2-40B4-BE49-F238E27FC236}">
                  <a16:creationId xmlns:a16="http://schemas.microsoft.com/office/drawing/2014/main" id="{B9A8CB2C-0A50-43EC-A2C7-F536FF84DE44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t="18078" r="23442"/>
            <a:stretch/>
          </p:blipFill>
          <p:spPr bwMode="ltGray">
            <a:xfrm>
              <a:off x="8994950" y="0"/>
              <a:ext cx="3197050" cy="3421066"/>
            </a:xfrm>
            <a:prstGeom prst="rect">
              <a:avLst/>
            </a:prstGeom>
          </p:spPr>
        </p:pic>
        <p:pic>
          <p:nvPicPr>
            <p:cNvPr id="31" name="Elemento gráfico 30" descr="Engrenagem única">
              <a:extLst>
                <a:ext uri="{FF2B5EF4-FFF2-40B4-BE49-F238E27FC236}">
                  <a16:creationId xmlns:a16="http://schemas.microsoft.com/office/drawing/2014/main" id="{71F3D36D-2C1A-4D06-A27F-6A64AA11889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7232499" y="667872"/>
              <a:ext cx="2880000" cy="2880000"/>
            </a:xfrm>
            <a:prstGeom prst="rect">
              <a:avLst/>
            </a:prstGeom>
          </p:spPr>
        </p:pic>
        <p:pic>
          <p:nvPicPr>
            <p:cNvPr id="32" name="Elemento gráfico 31" descr="Engrenagem única">
              <a:extLst>
                <a:ext uri="{FF2B5EF4-FFF2-40B4-BE49-F238E27FC236}">
                  <a16:creationId xmlns:a16="http://schemas.microsoft.com/office/drawing/2014/main" id="{61F0F601-D5AC-45C0-92B6-2376085B0D5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746667" y="2203014"/>
              <a:ext cx="2880000" cy="2880000"/>
            </a:xfrm>
            <a:prstGeom prst="rect">
              <a:avLst/>
            </a:prstGeom>
          </p:spPr>
        </p:pic>
        <p:pic>
          <p:nvPicPr>
            <p:cNvPr id="33" name="Elemento gráfico 32" descr="Engrenagem única">
              <a:extLst>
                <a:ext uri="{FF2B5EF4-FFF2-40B4-BE49-F238E27FC236}">
                  <a16:creationId xmlns:a16="http://schemas.microsoft.com/office/drawing/2014/main" id="{DE792A6A-B423-4979-BD59-4CD4A74069B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501643" y="-159283"/>
              <a:ext cx="1620000" cy="1620000"/>
            </a:xfrm>
            <a:prstGeom prst="rect">
              <a:avLst/>
            </a:prstGeom>
          </p:spPr>
        </p:pic>
      </p:grpSp>
      <p:pic>
        <p:nvPicPr>
          <p:cNvPr id="15" name="Imagem 14" descr="ShadowLong.png HD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Imagem 15" descr="ShadowShort.png HD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tângulo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tângulo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ítulo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 rtlCol="0"/>
          <a:lstStyle/>
          <a:p>
            <a:pPr rtl="0"/>
            <a:r>
              <a:rPr lang="pt-BR" noProof="0"/>
              <a:t>Clique para editar o título Mestre</a:t>
            </a:r>
            <a:endParaRPr lang="pt-BR" noProof="0" dirty="0"/>
          </a:p>
        </p:txBody>
      </p:sp>
      <p:sp>
        <p:nvSpPr>
          <p:cNvPr id="19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20" name="Espaço reservado para imagem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pt-BR" noProof="0"/>
              <a:t>Clique no ícone para adicionar uma imagem</a:t>
            </a:r>
            <a:endParaRPr lang="pt-BR" noProof="0" dirty="0"/>
          </a:p>
        </p:txBody>
      </p:sp>
      <p:sp>
        <p:nvSpPr>
          <p:cNvPr id="21" name="Espaço Reservado para Texto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22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23" name="Espaço Reservado para Imagem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pt-BR" noProof="0"/>
              <a:t>Clique no ícone para adicionar uma imagem</a:t>
            </a:r>
            <a:endParaRPr lang="pt-BR" noProof="0" dirty="0"/>
          </a:p>
        </p:txBody>
      </p:sp>
      <p:sp>
        <p:nvSpPr>
          <p:cNvPr id="24" name="Espaço Reservado para Texto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25" name="Espaço reservado para texto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26" name="Espaço Reservado para Imagem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pt-BR" noProof="0"/>
              <a:t>Clique no ícone para adicionar uma imagem</a:t>
            </a:r>
            <a:endParaRPr lang="pt-BR" noProof="0" dirty="0"/>
          </a:p>
        </p:txBody>
      </p:sp>
      <p:sp>
        <p:nvSpPr>
          <p:cNvPr id="27" name="Espaço Reservado para Texto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AD12AB4-60D3-4D2A-928E-EF8465A80177}" type="datetime1">
              <a:rPr lang="pt-BR" noProof="0" smtClean="0"/>
              <a:t>26/08/2025</a:t>
            </a:fld>
            <a:endParaRPr lang="pt-BR" noProof="0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 noProof="0" dirty="0"/>
              <a:t>Adicionar um rodapé</a:t>
            </a:r>
          </a:p>
        </p:txBody>
      </p:sp>
      <p:sp>
        <p:nvSpPr>
          <p:cNvPr id="5" name="Espaço reservado para o número do slid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E3FA76C-C565-46B6-8652-D75785E2521F}" type="slidenum">
              <a:rPr lang="pt-BR" noProof="0" smtClean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2025567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 Varia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Texto 7">
            <a:extLst>
              <a:ext uri="{FF2B5EF4-FFF2-40B4-BE49-F238E27FC236}">
                <a16:creationId xmlns:a16="http://schemas.microsoft.com/office/drawing/2014/main" id="{4E106B9E-EBA8-4369-8705-FDBBA60DC72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60549" y="2101850"/>
            <a:ext cx="4433401" cy="823913"/>
          </a:xfrm>
        </p:spPr>
        <p:txBody>
          <a:bodyPr rtlCol="0" anchor="ctr" anchorCtr="0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 rtl="0"/>
            <a:r>
              <a:rPr lang="pt-BR" noProof="0"/>
              <a:t>Clique para editar os estilos de texto Mestres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  <a:endParaRPr lang="pt-BR" noProof="0" dirty="0"/>
          </a:p>
        </p:txBody>
      </p:sp>
      <p:grpSp>
        <p:nvGrpSpPr>
          <p:cNvPr id="11" name="Grupo 10">
            <a:extLst>
              <a:ext uri="{FF2B5EF4-FFF2-40B4-BE49-F238E27FC236}">
                <a16:creationId xmlns:a16="http://schemas.microsoft.com/office/drawing/2014/main" id="{180D0165-A38B-4CE8-AE4D-186DBC04F8D4}"/>
              </a:ext>
            </a:extLst>
          </p:cNvPr>
          <p:cNvGrpSpPr/>
          <p:nvPr userDrawn="1"/>
        </p:nvGrpSpPr>
        <p:grpSpPr bwMode="ltGray">
          <a:xfrm rot="5400000">
            <a:off x="7251814" y="1766245"/>
            <a:ext cx="4959501" cy="5224009"/>
            <a:chOff x="7232499" y="-159283"/>
            <a:chExt cx="4959501" cy="5224009"/>
          </a:xfrm>
          <a:solidFill>
            <a:srgbClr val="76280B">
              <a:alpha val="60000"/>
            </a:srgbClr>
          </a:solidFill>
        </p:grpSpPr>
        <p:pic>
          <p:nvPicPr>
            <p:cNvPr id="12" name="Elemento gráfico 11" descr="Engrenagem única">
              <a:extLst>
                <a:ext uri="{FF2B5EF4-FFF2-40B4-BE49-F238E27FC236}">
                  <a16:creationId xmlns:a16="http://schemas.microsoft.com/office/drawing/2014/main" id="{90C052C9-F1E0-4264-8CAC-31B0B8F76D67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t="18078" r="23442"/>
            <a:stretch/>
          </p:blipFill>
          <p:spPr bwMode="ltGray">
            <a:xfrm>
              <a:off x="8994950" y="0"/>
              <a:ext cx="3197050" cy="3421066"/>
            </a:xfrm>
            <a:prstGeom prst="rect">
              <a:avLst/>
            </a:prstGeom>
          </p:spPr>
        </p:pic>
        <p:pic>
          <p:nvPicPr>
            <p:cNvPr id="13" name="Elemento gráfico 12" descr="Engrenagem única">
              <a:extLst>
                <a:ext uri="{FF2B5EF4-FFF2-40B4-BE49-F238E27FC236}">
                  <a16:creationId xmlns:a16="http://schemas.microsoft.com/office/drawing/2014/main" id="{892FFF3D-7B2E-44EB-83BA-5453FEC4892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7232499" y="667872"/>
              <a:ext cx="2880000" cy="2880000"/>
            </a:xfrm>
            <a:prstGeom prst="rect">
              <a:avLst/>
            </a:prstGeom>
          </p:spPr>
        </p:pic>
        <p:pic>
          <p:nvPicPr>
            <p:cNvPr id="14" name="Elemento gráfico 13" descr="Engrenagem única">
              <a:extLst>
                <a:ext uri="{FF2B5EF4-FFF2-40B4-BE49-F238E27FC236}">
                  <a16:creationId xmlns:a16="http://schemas.microsoft.com/office/drawing/2014/main" id="{CC5A9AF4-A787-49A3-83CF-889F9AEE0DB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746667" y="2184726"/>
              <a:ext cx="2880000" cy="2880000"/>
            </a:xfrm>
            <a:prstGeom prst="rect">
              <a:avLst/>
            </a:prstGeom>
          </p:spPr>
        </p:pic>
        <p:pic>
          <p:nvPicPr>
            <p:cNvPr id="19" name="Elemento gráfico 18" descr="Engrenagem única">
              <a:extLst>
                <a:ext uri="{FF2B5EF4-FFF2-40B4-BE49-F238E27FC236}">
                  <a16:creationId xmlns:a16="http://schemas.microsoft.com/office/drawing/2014/main" id="{B5D192A5-6FE9-49BC-9104-102935BA03A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501643" y="-159283"/>
              <a:ext cx="1620000" cy="1620000"/>
            </a:xfrm>
            <a:prstGeom prst="rect">
              <a:avLst/>
            </a:prstGeom>
          </p:spPr>
        </p:pic>
      </p:grpSp>
      <p:pic>
        <p:nvPicPr>
          <p:cNvPr id="15" name="Imagem 14" descr="ShadowLong.png HD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Imagem 15" descr="HD-ShadowShort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tângulo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tângulo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 noProof="0"/>
              <a:t>Clique para editar o título Mestre</a:t>
            </a:r>
            <a:endParaRPr lang="pt-BR" noProof="0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71E4AC3-DCAA-4FA0-8A16-6EC48CAE3F06}" type="datetime1">
              <a:rPr lang="pt-BR" noProof="0" smtClean="0"/>
              <a:t>26/08/2025</a:t>
            </a:fld>
            <a:endParaRPr lang="pt-BR" noProof="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 noProof="0" dirty="0"/>
              <a:t>Adicionar um rodapé</a:t>
            </a:r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E3FA76C-C565-46B6-8652-D75785E2521F}" type="slidenum">
              <a:rPr lang="pt-BR" noProof="0" smtClean="0"/>
              <a:t>‹nº›</a:t>
            </a:fld>
            <a:endParaRPr lang="pt-BR" noProof="0" dirty="0"/>
          </a:p>
        </p:txBody>
      </p:sp>
      <p:sp>
        <p:nvSpPr>
          <p:cNvPr id="24" name="Espaço Reservado para Texto 7">
            <a:extLst>
              <a:ext uri="{FF2B5EF4-FFF2-40B4-BE49-F238E27FC236}">
                <a16:creationId xmlns:a16="http://schemas.microsoft.com/office/drawing/2014/main" id="{F099E8F9-E092-4E4C-AB87-FB2B4EC4D0A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860549" y="3044624"/>
            <a:ext cx="4433401" cy="823913"/>
          </a:xfrm>
        </p:spPr>
        <p:txBody>
          <a:bodyPr rtlCol="0" anchor="ctr" anchorCtr="0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 rtl="0"/>
            <a:r>
              <a:rPr lang="pt-BR" noProof="0"/>
              <a:t>Clique para editar os estilos de texto Mestres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  <a:endParaRPr lang="pt-BR" noProof="0" dirty="0"/>
          </a:p>
        </p:txBody>
      </p:sp>
      <p:sp>
        <p:nvSpPr>
          <p:cNvPr id="25" name="Espaço Reservado para Texto 7">
            <a:extLst>
              <a:ext uri="{FF2B5EF4-FFF2-40B4-BE49-F238E27FC236}">
                <a16:creationId xmlns:a16="http://schemas.microsoft.com/office/drawing/2014/main" id="{782CF4FC-13E5-4A63-BCF2-3AF43B5F15B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860549" y="3987398"/>
            <a:ext cx="4433401" cy="823913"/>
          </a:xfrm>
        </p:spPr>
        <p:txBody>
          <a:bodyPr rtlCol="0" anchor="ctr" anchorCtr="0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 rtl="0"/>
            <a:r>
              <a:rPr lang="pt-BR" noProof="0"/>
              <a:t>Clique para editar os estilos de texto Mestres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  <a:endParaRPr lang="pt-BR" noProof="0" dirty="0"/>
          </a:p>
        </p:txBody>
      </p:sp>
      <p:sp>
        <p:nvSpPr>
          <p:cNvPr id="26" name="Espaço Reservado para Texto 7">
            <a:extLst>
              <a:ext uri="{FF2B5EF4-FFF2-40B4-BE49-F238E27FC236}">
                <a16:creationId xmlns:a16="http://schemas.microsoft.com/office/drawing/2014/main" id="{8523C4DE-E0C6-4EE1-9145-DA781917466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860549" y="4930171"/>
            <a:ext cx="4433401" cy="823913"/>
          </a:xfrm>
        </p:spPr>
        <p:txBody>
          <a:bodyPr rtlCol="0" anchor="ctr" anchorCtr="0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 rtl="0"/>
            <a:r>
              <a:rPr lang="pt-BR" noProof="0"/>
              <a:t>Clique para editar os estilos de texto Mestres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2035263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upo 17">
            <a:extLst>
              <a:ext uri="{FF2B5EF4-FFF2-40B4-BE49-F238E27FC236}">
                <a16:creationId xmlns:a16="http://schemas.microsoft.com/office/drawing/2014/main" id="{EE363D07-B7E9-4C17-BF5B-ADACCCAD7C6C}"/>
              </a:ext>
            </a:extLst>
          </p:cNvPr>
          <p:cNvGrpSpPr/>
          <p:nvPr userDrawn="1"/>
        </p:nvGrpSpPr>
        <p:grpSpPr>
          <a:xfrm rot="10800000">
            <a:off x="108452" y="75467"/>
            <a:ext cx="5378800" cy="5588856"/>
            <a:chOff x="-424090" y="303112"/>
            <a:chExt cx="5378800" cy="5588856"/>
          </a:xfrm>
          <a:solidFill>
            <a:srgbClr val="F6BF73">
              <a:alpha val="30196"/>
            </a:srgbClr>
          </a:solidFill>
        </p:grpSpPr>
        <p:pic>
          <p:nvPicPr>
            <p:cNvPr id="12" name="Elemento gráfico 11" descr="Engrenagem única">
              <a:extLst>
                <a:ext uri="{FF2B5EF4-FFF2-40B4-BE49-F238E27FC236}">
                  <a16:creationId xmlns:a16="http://schemas.microsoft.com/office/drawing/2014/main" id="{BF7F7D52-1EF2-49FA-AE87-7BE7232893FF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13195" t="12276" r="8371" b="1368"/>
            <a:stretch/>
          </p:blipFill>
          <p:spPr>
            <a:xfrm rot="5400000">
              <a:off x="1442081" y="2451153"/>
              <a:ext cx="3275424" cy="3606205"/>
            </a:xfrm>
            <a:prstGeom prst="rect">
              <a:avLst/>
            </a:prstGeom>
          </p:spPr>
        </p:pic>
        <p:pic>
          <p:nvPicPr>
            <p:cNvPr id="13" name="Elemento gráfico 12" descr="Engrenagem única">
              <a:extLst>
                <a:ext uri="{FF2B5EF4-FFF2-40B4-BE49-F238E27FC236}">
                  <a16:creationId xmlns:a16="http://schemas.microsoft.com/office/drawing/2014/main" id="{ACC0D449-4064-40FD-A10D-BE7844EB877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1092764" y="303112"/>
              <a:ext cx="2880000" cy="2880000"/>
            </a:xfrm>
            <a:prstGeom prst="rect">
              <a:avLst/>
            </a:prstGeom>
          </p:spPr>
        </p:pic>
        <p:pic>
          <p:nvPicPr>
            <p:cNvPr id="14" name="Elemento gráfico 13" descr="Engrenagem única">
              <a:extLst>
                <a:ext uri="{FF2B5EF4-FFF2-40B4-BE49-F238E27FC236}">
                  <a16:creationId xmlns:a16="http://schemas.microsoft.com/office/drawing/2014/main" id="{1FE621D1-1FD9-49E2-99C8-0CB37634CDC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-424090" y="1817280"/>
              <a:ext cx="2880000" cy="2880000"/>
            </a:xfrm>
            <a:prstGeom prst="rect">
              <a:avLst/>
            </a:prstGeom>
          </p:spPr>
        </p:pic>
        <p:pic>
          <p:nvPicPr>
            <p:cNvPr id="16" name="Elemento gráfico 15" descr="Engrenagem única">
              <a:extLst>
                <a:ext uri="{FF2B5EF4-FFF2-40B4-BE49-F238E27FC236}">
                  <a16:creationId xmlns:a16="http://schemas.microsoft.com/office/drawing/2014/main" id="{0EA6856C-35D0-465E-B0CB-B889D4DA0B2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625457" y="4024986"/>
              <a:ext cx="1620000" cy="1620000"/>
            </a:xfrm>
            <a:prstGeom prst="rect">
              <a:avLst/>
            </a:prstGeom>
          </p:spPr>
        </p:pic>
        <p:pic>
          <p:nvPicPr>
            <p:cNvPr id="17" name="Elemento gráfico 16" descr="Engrenagem única">
              <a:extLst>
                <a:ext uri="{FF2B5EF4-FFF2-40B4-BE49-F238E27FC236}">
                  <a16:creationId xmlns:a16="http://schemas.microsoft.com/office/drawing/2014/main" id="{A493FB47-F1DA-40B8-A1F4-115CD1F7084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3226710" y="1355170"/>
              <a:ext cx="1728000" cy="1728000"/>
            </a:xfrm>
            <a:prstGeom prst="rect">
              <a:avLst/>
            </a:prstGeom>
          </p:spPr>
        </p:pic>
      </p:grpSp>
      <p:pic>
        <p:nvPicPr>
          <p:cNvPr id="7" name="Imagem 6" descr="ShadowLong.png HD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Imagem 7" descr="HD-ShadowShort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tângulo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tângulo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rtlCol="0" anchor="ctr">
            <a:normAutofit/>
          </a:bodyPr>
          <a:lstStyle>
            <a:lvl1pPr algn="r">
              <a:defRPr sz="3600"/>
            </a:lvl1pPr>
          </a:lstStyle>
          <a:p>
            <a:pPr rtl="0"/>
            <a:r>
              <a:rPr lang="pt-BR" noProof="0"/>
              <a:t>Clique para editar o título Mestre</a:t>
            </a:r>
            <a:endParaRPr lang="pt-BR" noProof="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 rtlCol="0"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9801D68-7834-4AD7-ACF0-0A700D2D0396}" type="datetime1">
              <a:rPr lang="pt-BR" noProof="0" smtClean="0"/>
              <a:t>26/08/2025</a:t>
            </a:fld>
            <a:endParaRPr lang="pt-BR" noProof="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 noProof="0" dirty="0"/>
              <a:t>Adicionar um rodapé</a:t>
            </a:r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 rtlCol="0"/>
          <a:lstStyle/>
          <a:p>
            <a:pPr rtl="0"/>
            <a:fld id="{9E3FA76C-C565-46B6-8652-D75785E2521F}" type="slidenum">
              <a:rPr lang="pt-BR" noProof="0" smtClean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50330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o 11">
            <a:extLst>
              <a:ext uri="{FF2B5EF4-FFF2-40B4-BE49-F238E27FC236}">
                <a16:creationId xmlns:a16="http://schemas.microsoft.com/office/drawing/2014/main" id="{CBF5BF6C-5F7D-464E-B42E-D194CF355A7E}"/>
              </a:ext>
            </a:extLst>
          </p:cNvPr>
          <p:cNvGrpSpPr/>
          <p:nvPr userDrawn="1"/>
        </p:nvGrpSpPr>
        <p:grpSpPr bwMode="ltGray">
          <a:xfrm rot="5400000">
            <a:off x="7096454" y="1615369"/>
            <a:ext cx="4959501" cy="5525761"/>
            <a:chOff x="7232499" y="-159283"/>
            <a:chExt cx="4959501" cy="5525761"/>
          </a:xfrm>
          <a:solidFill>
            <a:srgbClr val="76280B">
              <a:alpha val="60000"/>
            </a:srgbClr>
          </a:solidFill>
        </p:grpSpPr>
        <p:pic>
          <p:nvPicPr>
            <p:cNvPr id="13" name="Elemento gráfico 12" descr="Engrenagem única">
              <a:extLst>
                <a:ext uri="{FF2B5EF4-FFF2-40B4-BE49-F238E27FC236}">
                  <a16:creationId xmlns:a16="http://schemas.microsoft.com/office/drawing/2014/main" id="{8F045C13-A0AE-4F21-8EE7-47DCE4B458F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t="18078" r="23442"/>
            <a:stretch/>
          </p:blipFill>
          <p:spPr bwMode="ltGray">
            <a:xfrm>
              <a:off x="8994950" y="0"/>
              <a:ext cx="3197050" cy="3421066"/>
            </a:xfrm>
            <a:prstGeom prst="rect">
              <a:avLst/>
            </a:prstGeom>
          </p:spPr>
        </p:pic>
        <p:pic>
          <p:nvPicPr>
            <p:cNvPr id="14" name="Elemento gráfico 13" descr="Engrenagem única">
              <a:extLst>
                <a:ext uri="{FF2B5EF4-FFF2-40B4-BE49-F238E27FC236}">
                  <a16:creationId xmlns:a16="http://schemas.microsoft.com/office/drawing/2014/main" id="{D5197B13-7446-4E28-A62C-4543D7BD632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7232499" y="667872"/>
              <a:ext cx="2880000" cy="2880000"/>
            </a:xfrm>
            <a:prstGeom prst="rect">
              <a:avLst/>
            </a:prstGeom>
          </p:spPr>
        </p:pic>
        <p:pic>
          <p:nvPicPr>
            <p:cNvPr id="15" name="Elemento gráfico 14" descr="Engrenagem única">
              <a:extLst>
                <a:ext uri="{FF2B5EF4-FFF2-40B4-BE49-F238E27FC236}">
                  <a16:creationId xmlns:a16="http://schemas.microsoft.com/office/drawing/2014/main" id="{4B5B975A-536D-4192-B3DE-875F5E141AA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746667" y="2486478"/>
              <a:ext cx="2880000" cy="2880000"/>
            </a:xfrm>
            <a:prstGeom prst="rect">
              <a:avLst/>
            </a:prstGeom>
          </p:spPr>
        </p:pic>
        <p:pic>
          <p:nvPicPr>
            <p:cNvPr id="16" name="Elemento gráfico 15" descr="Engrenagem única">
              <a:extLst>
                <a:ext uri="{FF2B5EF4-FFF2-40B4-BE49-F238E27FC236}">
                  <a16:creationId xmlns:a16="http://schemas.microsoft.com/office/drawing/2014/main" id="{5BB09BB4-511A-4714-92A7-D9CA09D1FD7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501643" y="-159283"/>
              <a:ext cx="1620000" cy="1620000"/>
            </a:xfrm>
            <a:prstGeom prst="rect">
              <a:avLst/>
            </a:prstGeom>
          </p:spPr>
        </p:pic>
      </p:grpSp>
      <p:pic>
        <p:nvPicPr>
          <p:cNvPr id="8" name="Imagem 7" descr="ShadowLong.png HD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Imagem 8" descr="ShadowShort.png HD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tângulo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tângulo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 noProof="0"/>
              <a:t>Clique para editar o título Mestre</a:t>
            </a:r>
            <a:endParaRPr lang="pt-BR" noProof="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 rtlCol="0"/>
          <a:lstStyle/>
          <a:p>
            <a:pPr lvl="0" rtl="0"/>
            <a:r>
              <a:rPr lang="pt-BR" noProof="0"/>
              <a:t>Clique para editar os estilos de texto Mestres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  <a:endParaRPr lang="pt-BR" noProof="0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 rtlCol="0"/>
          <a:lstStyle/>
          <a:p>
            <a:pPr lvl="0" rtl="0"/>
            <a:r>
              <a:rPr lang="pt-BR" noProof="0"/>
              <a:t>Clique para editar os estilos de texto Mestres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  <a:endParaRPr lang="pt-BR" noProof="0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18A07C0-AD2F-4C9D-8A27-F081A402E3C2}" type="datetime1">
              <a:rPr lang="pt-BR" noProof="0" smtClean="0"/>
              <a:t>26/08/2025</a:t>
            </a:fld>
            <a:endParaRPr lang="pt-BR" noProof="0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 noProof="0" dirty="0"/>
              <a:t>Adicionar um rodapé</a:t>
            </a:r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E3FA76C-C565-46B6-8652-D75785E2521F}" type="slidenum">
              <a:rPr lang="pt-BR" noProof="0" smtClean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1762720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Dois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o 11">
            <a:extLst>
              <a:ext uri="{FF2B5EF4-FFF2-40B4-BE49-F238E27FC236}">
                <a16:creationId xmlns:a16="http://schemas.microsoft.com/office/drawing/2014/main" id="{11281ABC-1821-4B63-88B5-74D2B13A11AF}"/>
              </a:ext>
            </a:extLst>
          </p:cNvPr>
          <p:cNvGrpSpPr/>
          <p:nvPr userDrawn="1"/>
        </p:nvGrpSpPr>
        <p:grpSpPr>
          <a:xfrm rot="5400000">
            <a:off x="175132" y="1273331"/>
            <a:ext cx="5378800" cy="5588856"/>
            <a:chOff x="-424090" y="303112"/>
            <a:chExt cx="5378800" cy="5588856"/>
          </a:xfrm>
          <a:solidFill>
            <a:srgbClr val="F6BF73">
              <a:alpha val="30196"/>
            </a:srgbClr>
          </a:solidFill>
        </p:grpSpPr>
        <p:pic>
          <p:nvPicPr>
            <p:cNvPr id="13" name="Elemento gráfico 12" descr="Engrenagem única">
              <a:extLst>
                <a:ext uri="{FF2B5EF4-FFF2-40B4-BE49-F238E27FC236}">
                  <a16:creationId xmlns:a16="http://schemas.microsoft.com/office/drawing/2014/main" id="{0BD16937-7ADD-43BC-AFAD-ABA8E1E4D044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13195" t="12276" r="8371" b="1368"/>
            <a:stretch/>
          </p:blipFill>
          <p:spPr>
            <a:xfrm rot="5400000">
              <a:off x="1442081" y="2451153"/>
              <a:ext cx="3275424" cy="3606205"/>
            </a:xfrm>
            <a:prstGeom prst="rect">
              <a:avLst/>
            </a:prstGeom>
          </p:spPr>
        </p:pic>
        <p:pic>
          <p:nvPicPr>
            <p:cNvPr id="14" name="Elemento gráfico 13" descr="Engrenagem única">
              <a:extLst>
                <a:ext uri="{FF2B5EF4-FFF2-40B4-BE49-F238E27FC236}">
                  <a16:creationId xmlns:a16="http://schemas.microsoft.com/office/drawing/2014/main" id="{A93E95CB-8B7F-4CE0-BD90-8078D78E5BE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1092764" y="303112"/>
              <a:ext cx="2880000" cy="2880000"/>
            </a:xfrm>
            <a:prstGeom prst="rect">
              <a:avLst/>
            </a:prstGeom>
          </p:spPr>
        </p:pic>
        <p:pic>
          <p:nvPicPr>
            <p:cNvPr id="15" name="Elemento gráfico 14" descr="Engrenagem única">
              <a:extLst>
                <a:ext uri="{FF2B5EF4-FFF2-40B4-BE49-F238E27FC236}">
                  <a16:creationId xmlns:a16="http://schemas.microsoft.com/office/drawing/2014/main" id="{308EA72E-9FD8-4137-AF70-2F45B4623A1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-424090" y="1817280"/>
              <a:ext cx="2880000" cy="2880000"/>
            </a:xfrm>
            <a:prstGeom prst="rect">
              <a:avLst/>
            </a:prstGeom>
          </p:spPr>
        </p:pic>
        <p:pic>
          <p:nvPicPr>
            <p:cNvPr id="16" name="Elemento gráfico 15" descr="Engrenagem única">
              <a:extLst>
                <a:ext uri="{FF2B5EF4-FFF2-40B4-BE49-F238E27FC236}">
                  <a16:creationId xmlns:a16="http://schemas.microsoft.com/office/drawing/2014/main" id="{7E5F03E5-E60E-40E5-996F-CE212FF6425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625457" y="4024986"/>
              <a:ext cx="1620000" cy="1620000"/>
            </a:xfrm>
            <a:prstGeom prst="rect">
              <a:avLst/>
            </a:prstGeom>
          </p:spPr>
        </p:pic>
        <p:pic>
          <p:nvPicPr>
            <p:cNvPr id="17" name="Elemento gráfico 16" descr="Engrenagem única">
              <a:extLst>
                <a:ext uri="{FF2B5EF4-FFF2-40B4-BE49-F238E27FC236}">
                  <a16:creationId xmlns:a16="http://schemas.microsoft.com/office/drawing/2014/main" id="{7EB0518D-8C62-493A-B053-F7B2F41290B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3226710" y="1355170"/>
              <a:ext cx="1728000" cy="1728000"/>
            </a:xfrm>
            <a:prstGeom prst="rect">
              <a:avLst/>
            </a:prstGeom>
          </p:spPr>
        </p:pic>
      </p:grpSp>
      <p:pic>
        <p:nvPicPr>
          <p:cNvPr id="8" name="Imagem 7" descr="ShadowLong.png HD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1" y="1970240"/>
            <a:ext cx="10437812" cy="321164"/>
          </a:xfrm>
          <a:prstGeom prst="rect">
            <a:avLst/>
          </a:prstGeom>
        </p:spPr>
      </p:pic>
      <p:sp>
        <p:nvSpPr>
          <p:cNvPr id="10" name="Retângulo 9"/>
          <p:cNvSpPr/>
          <p:nvPr/>
        </p:nvSpPr>
        <p:spPr bwMode="ltGray">
          <a:xfrm>
            <a:off x="175260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tângulo 10"/>
          <p:cNvSpPr/>
          <p:nvPr/>
        </p:nvSpPr>
        <p:spPr>
          <a:xfrm>
            <a:off x="13077" y="609600"/>
            <a:ext cx="1602997" cy="1368198"/>
          </a:xfrm>
          <a:prstGeom prst="rect">
            <a:avLst/>
          </a:prstGeom>
          <a:solidFill>
            <a:srgbClr val="942D0B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37646" y="753228"/>
            <a:ext cx="9613861" cy="1080938"/>
          </a:xfrm>
        </p:spPr>
        <p:txBody>
          <a:bodyPr rtlCol="0"/>
          <a:lstStyle/>
          <a:p>
            <a:pPr rtl="0"/>
            <a:r>
              <a:rPr lang="pt-BR" noProof="0"/>
              <a:t>Clique para editar o título Mestre</a:t>
            </a:r>
            <a:endParaRPr lang="pt-BR" noProof="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137645" y="2336873"/>
            <a:ext cx="4698358" cy="3599316"/>
          </a:xfrm>
        </p:spPr>
        <p:txBody>
          <a:bodyPr rtlCol="0"/>
          <a:lstStyle/>
          <a:p>
            <a:pPr lvl="0" rtl="0"/>
            <a:r>
              <a:rPr lang="pt-BR" noProof="0"/>
              <a:t>Clique para editar os estilos de texto Mestres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  <a:endParaRPr lang="pt-BR" noProof="0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7051448" y="2336873"/>
            <a:ext cx="4700058" cy="3599316"/>
          </a:xfrm>
        </p:spPr>
        <p:txBody>
          <a:bodyPr rtlCol="0" anchor="ctr" anchorCtr="0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 rtl="0"/>
            <a:r>
              <a:rPr lang="pt-BR" noProof="0"/>
              <a:t>Clique para editar os estilos de texto Mestres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  <a:endParaRPr lang="pt-BR" noProof="0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9008306" y="5936187"/>
            <a:ext cx="2743200" cy="365125"/>
          </a:xfrm>
        </p:spPr>
        <p:txBody>
          <a:bodyPr rtlCol="0"/>
          <a:lstStyle/>
          <a:p>
            <a:pPr rtl="0"/>
            <a:fld id="{BC0BAEAC-B6CE-4DF5-86F9-B5EBE335BEEB}" type="datetime1">
              <a:rPr lang="pt-BR" noProof="0" smtClean="0"/>
              <a:t>26/08/2025</a:t>
            </a:fld>
            <a:endParaRPr lang="pt-BR" noProof="0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2137646" y="5936188"/>
            <a:ext cx="6870660" cy="365125"/>
          </a:xfrm>
        </p:spPr>
        <p:txBody>
          <a:bodyPr rtlCol="0"/>
          <a:lstStyle/>
          <a:p>
            <a:pPr rtl="0"/>
            <a:r>
              <a:rPr lang="pt-BR" noProof="0" dirty="0"/>
              <a:t>Adicionar um rodapé</a:t>
            </a:r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>
          <a:xfrm>
            <a:off x="156705" y="753227"/>
            <a:ext cx="1154151" cy="1090789"/>
          </a:xfrm>
        </p:spPr>
        <p:txBody>
          <a:bodyPr rtlCol="0"/>
          <a:lstStyle/>
          <a:p>
            <a:pPr rtl="0"/>
            <a:fld id="{9E3FA76C-C565-46B6-8652-D75785E2521F}" type="slidenum">
              <a:rPr lang="pt-BR" noProof="0" smtClean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3206977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upo 13">
            <a:extLst>
              <a:ext uri="{FF2B5EF4-FFF2-40B4-BE49-F238E27FC236}">
                <a16:creationId xmlns:a16="http://schemas.microsoft.com/office/drawing/2014/main" id="{F90C5C8C-B074-498F-921D-CC0B5DF8FBD3}"/>
              </a:ext>
            </a:extLst>
          </p:cNvPr>
          <p:cNvGrpSpPr/>
          <p:nvPr userDrawn="1"/>
        </p:nvGrpSpPr>
        <p:grpSpPr>
          <a:xfrm rot="10800000">
            <a:off x="108452" y="75467"/>
            <a:ext cx="5378800" cy="5588856"/>
            <a:chOff x="-424090" y="303112"/>
            <a:chExt cx="5378800" cy="5588856"/>
          </a:xfrm>
          <a:solidFill>
            <a:srgbClr val="F6BF73">
              <a:alpha val="30196"/>
            </a:srgbClr>
          </a:solidFill>
        </p:grpSpPr>
        <p:pic>
          <p:nvPicPr>
            <p:cNvPr id="15" name="Elemento gráfico 14" descr="Engrenagem única">
              <a:extLst>
                <a:ext uri="{FF2B5EF4-FFF2-40B4-BE49-F238E27FC236}">
                  <a16:creationId xmlns:a16="http://schemas.microsoft.com/office/drawing/2014/main" id="{C270183A-92E0-49A5-B6BC-F1934676372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13195" t="12276" r="8371" b="1368"/>
            <a:stretch/>
          </p:blipFill>
          <p:spPr>
            <a:xfrm rot="5400000">
              <a:off x="1442081" y="2451153"/>
              <a:ext cx="3275424" cy="3606205"/>
            </a:xfrm>
            <a:prstGeom prst="rect">
              <a:avLst/>
            </a:prstGeom>
          </p:spPr>
        </p:pic>
        <p:pic>
          <p:nvPicPr>
            <p:cNvPr id="16" name="Elemento gráfico 15" descr="Engrenagem única">
              <a:extLst>
                <a:ext uri="{FF2B5EF4-FFF2-40B4-BE49-F238E27FC236}">
                  <a16:creationId xmlns:a16="http://schemas.microsoft.com/office/drawing/2014/main" id="{6E086889-5472-4B65-A156-D0B8F369C34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1092764" y="303112"/>
              <a:ext cx="2880000" cy="2880000"/>
            </a:xfrm>
            <a:prstGeom prst="rect">
              <a:avLst/>
            </a:prstGeom>
          </p:spPr>
        </p:pic>
        <p:pic>
          <p:nvPicPr>
            <p:cNvPr id="17" name="Elemento gráfico 16" descr="Engrenagem única">
              <a:extLst>
                <a:ext uri="{FF2B5EF4-FFF2-40B4-BE49-F238E27FC236}">
                  <a16:creationId xmlns:a16="http://schemas.microsoft.com/office/drawing/2014/main" id="{4BCBF44F-62C7-4F40-99DF-85C459F43ED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-424090" y="1817280"/>
              <a:ext cx="2880000" cy="2880000"/>
            </a:xfrm>
            <a:prstGeom prst="rect">
              <a:avLst/>
            </a:prstGeom>
          </p:spPr>
        </p:pic>
        <p:pic>
          <p:nvPicPr>
            <p:cNvPr id="18" name="Elemento gráfico 17" descr="Engrenagem única">
              <a:extLst>
                <a:ext uri="{FF2B5EF4-FFF2-40B4-BE49-F238E27FC236}">
                  <a16:creationId xmlns:a16="http://schemas.microsoft.com/office/drawing/2014/main" id="{ABF64D53-5ED0-4A1D-A7EA-94CDB0D37EC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625457" y="4024986"/>
              <a:ext cx="1620000" cy="1620000"/>
            </a:xfrm>
            <a:prstGeom prst="rect">
              <a:avLst/>
            </a:prstGeom>
          </p:spPr>
        </p:pic>
        <p:pic>
          <p:nvPicPr>
            <p:cNvPr id="19" name="Elemento gráfico 18" descr="Engrenagem única">
              <a:extLst>
                <a:ext uri="{FF2B5EF4-FFF2-40B4-BE49-F238E27FC236}">
                  <a16:creationId xmlns:a16="http://schemas.microsoft.com/office/drawing/2014/main" id="{2565C769-10BF-4E7B-B099-B4FD458436E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3226710" y="1355170"/>
              <a:ext cx="1728000" cy="1728000"/>
            </a:xfrm>
            <a:prstGeom prst="rect">
              <a:avLst/>
            </a:prstGeom>
          </p:spPr>
        </p:pic>
      </p:grpSp>
      <p:pic>
        <p:nvPicPr>
          <p:cNvPr id="10" name="Imagem 9" descr="ShadowLong.png HD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Imagem 10" descr="HD-ShadowShort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tângulo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tângulo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 rtlCol="0"/>
          <a:lstStyle/>
          <a:p>
            <a:pPr rtl="0"/>
            <a:r>
              <a:rPr lang="pt-BR" noProof="0"/>
              <a:t>Clique para editar o título Mestre</a:t>
            </a:r>
            <a:endParaRPr lang="pt-BR" noProof="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0320" y="2336873"/>
            <a:ext cx="4698358" cy="693135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 rtlCol="0"/>
          <a:lstStyle/>
          <a:p>
            <a:pPr lvl="0" rtl="0"/>
            <a:r>
              <a:rPr lang="pt-BR" noProof="0"/>
              <a:t>Clique para editar os estilos de texto Mestres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  <a:endParaRPr lang="pt-BR" noProof="0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594123" y="2336873"/>
            <a:ext cx="4700059" cy="692076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 rtlCol="0"/>
          <a:lstStyle/>
          <a:p>
            <a:pPr lvl="0" rtl="0"/>
            <a:r>
              <a:rPr lang="pt-BR" noProof="0"/>
              <a:t>Clique para editar os estilos de texto Mestres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  <a:endParaRPr lang="pt-BR" noProof="0" dirty="0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B20F4B1-E862-4095-AEE3-4B67A1338272}" type="datetime1">
              <a:rPr lang="pt-BR" noProof="0" smtClean="0"/>
              <a:t>26/08/2025</a:t>
            </a:fld>
            <a:endParaRPr lang="pt-BR" noProof="0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 noProof="0" dirty="0"/>
              <a:t>Adicionar um rodapé</a:t>
            </a:r>
          </a:p>
        </p:txBody>
      </p:sp>
      <p:sp>
        <p:nvSpPr>
          <p:cNvPr id="9" name="Espaço reservado para o número do slid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E3FA76C-C565-46B6-8652-D75785E2521F}" type="slidenum">
              <a:rPr lang="pt-BR" noProof="0" smtClean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727138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o 11">
            <a:extLst>
              <a:ext uri="{FF2B5EF4-FFF2-40B4-BE49-F238E27FC236}">
                <a16:creationId xmlns:a16="http://schemas.microsoft.com/office/drawing/2014/main" id="{11281ABC-1821-4B63-88B5-74D2B13A11AF}"/>
              </a:ext>
            </a:extLst>
          </p:cNvPr>
          <p:cNvGrpSpPr/>
          <p:nvPr userDrawn="1"/>
        </p:nvGrpSpPr>
        <p:grpSpPr>
          <a:xfrm rot="5400000">
            <a:off x="175132" y="1273331"/>
            <a:ext cx="5378800" cy="5588856"/>
            <a:chOff x="-424090" y="303112"/>
            <a:chExt cx="5378800" cy="5588856"/>
          </a:xfrm>
          <a:solidFill>
            <a:srgbClr val="F6BF73">
              <a:alpha val="30196"/>
            </a:srgbClr>
          </a:solidFill>
        </p:grpSpPr>
        <p:pic>
          <p:nvPicPr>
            <p:cNvPr id="13" name="Elemento gráfico 12" descr="Engrenagem única">
              <a:extLst>
                <a:ext uri="{FF2B5EF4-FFF2-40B4-BE49-F238E27FC236}">
                  <a16:creationId xmlns:a16="http://schemas.microsoft.com/office/drawing/2014/main" id="{0BD16937-7ADD-43BC-AFAD-ABA8E1E4D044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13195" t="12276" r="8371" b="1368"/>
            <a:stretch/>
          </p:blipFill>
          <p:spPr>
            <a:xfrm rot="5400000">
              <a:off x="1442081" y="2451153"/>
              <a:ext cx="3275424" cy="3606205"/>
            </a:xfrm>
            <a:prstGeom prst="rect">
              <a:avLst/>
            </a:prstGeom>
          </p:spPr>
        </p:pic>
        <p:pic>
          <p:nvPicPr>
            <p:cNvPr id="14" name="Elemento gráfico 13" descr="Engrenagem única">
              <a:extLst>
                <a:ext uri="{FF2B5EF4-FFF2-40B4-BE49-F238E27FC236}">
                  <a16:creationId xmlns:a16="http://schemas.microsoft.com/office/drawing/2014/main" id="{A93E95CB-8B7F-4CE0-BD90-8078D78E5BE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1092764" y="303112"/>
              <a:ext cx="2880000" cy="2880000"/>
            </a:xfrm>
            <a:prstGeom prst="rect">
              <a:avLst/>
            </a:prstGeom>
          </p:spPr>
        </p:pic>
        <p:pic>
          <p:nvPicPr>
            <p:cNvPr id="15" name="Elemento gráfico 14" descr="Engrenagem única">
              <a:extLst>
                <a:ext uri="{FF2B5EF4-FFF2-40B4-BE49-F238E27FC236}">
                  <a16:creationId xmlns:a16="http://schemas.microsoft.com/office/drawing/2014/main" id="{308EA72E-9FD8-4137-AF70-2F45B4623A1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-424090" y="1817280"/>
              <a:ext cx="2880000" cy="2880000"/>
            </a:xfrm>
            <a:prstGeom prst="rect">
              <a:avLst/>
            </a:prstGeom>
          </p:spPr>
        </p:pic>
        <p:pic>
          <p:nvPicPr>
            <p:cNvPr id="16" name="Elemento gráfico 15" descr="Engrenagem única">
              <a:extLst>
                <a:ext uri="{FF2B5EF4-FFF2-40B4-BE49-F238E27FC236}">
                  <a16:creationId xmlns:a16="http://schemas.microsoft.com/office/drawing/2014/main" id="{7E5F03E5-E60E-40E5-996F-CE212FF6425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625457" y="4024986"/>
              <a:ext cx="1620000" cy="1620000"/>
            </a:xfrm>
            <a:prstGeom prst="rect">
              <a:avLst/>
            </a:prstGeom>
          </p:spPr>
        </p:pic>
        <p:pic>
          <p:nvPicPr>
            <p:cNvPr id="17" name="Elemento gráfico 16" descr="Engrenagem única">
              <a:extLst>
                <a:ext uri="{FF2B5EF4-FFF2-40B4-BE49-F238E27FC236}">
                  <a16:creationId xmlns:a16="http://schemas.microsoft.com/office/drawing/2014/main" id="{7EB0518D-8C62-493A-B053-F7B2F41290B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3226710" y="1355170"/>
              <a:ext cx="1728000" cy="1728000"/>
            </a:xfrm>
            <a:prstGeom prst="rect">
              <a:avLst/>
            </a:prstGeom>
          </p:spPr>
        </p:pic>
      </p:grpSp>
      <p:pic>
        <p:nvPicPr>
          <p:cNvPr id="8" name="Imagem 7" descr="ShadowLong.png HD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1" y="1970240"/>
            <a:ext cx="10437812" cy="321164"/>
          </a:xfrm>
          <a:prstGeom prst="rect">
            <a:avLst/>
          </a:prstGeom>
        </p:spPr>
      </p:pic>
      <p:sp>
        <p:nvSpPr>
          <p:cNvPr id="10" name="Retângulo 9"/>
          <p:cNvSpPr/>
          <p:nvPr/>
        </p:nvSpPr>
        <p:spPr bwMode="ltGray">
          <a:xfrm>
            <a:off x="175260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tângulo 10"/>
          <p:cNvSpPr/>
          <p:nvPr/>
        </p:nvSpPr>
        <p:spPr>
          <a:xfrm>
            <a:off x="13077" y="609600"/>
            <a:ext cx="1602997" cy="1368198"/>
          </a:xfrm>
          <a:prstGeom prst="rect">
            <a:avLst/>
          </a:prstGeom>
          <a:solidFill>
            <a:srgbClr val="942D0B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37646" y="753228"/>
            <a:ext cx="9613861" cy="1080938"/>
          </a:xfrm>
        </p:spPr>
        <p:txBody>
          <a:bodyPr rtlCol="0"/>
          <a:lstStyle/>
          <a:p>
            <a:pPr rtl="0"/>
            <a:r>
              <a:rPr lang="pt-BR" noProof="0"/>
              <a:t>Clique para editar o título Mestre</a:t>
            </a:r>
            <a:endParaRPr lang="pt-BR" noProof="0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9008306" y="5936187"/>
            <a:ext cx="2743200" cy="365125"/>
          </a:xfrm>
        </p:spPr>
        <p:txBody>
          <a:bodyPr rtlCol="0"/>
          <a:lstStyle/>
          <a:p>
            <a:pPr rtl="0"/>
            <a:fld id="{213E9157-68AC-43BA-853D-74EF6C78DF0E}" type="datetime1">
              <a:rPr lang="pt-BR" noProof="0" smtClean="0"/>
              <a:t>26/08/2025</a:t>
            </a:fld>
            <a:endParaRPr lang="pt-BR" noProof="0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2137646" y="5936188"/>
            <a:ext cx="6870660" cy="365125"/>
          </a:xfrm>
        </p:spPr>
        <p:txBody>
          <a:bodyPr rtlCol="0"/>
          <a:lstStyle/>
          <a:p>
            <a:pPr rtl="0"/>
            <a:r>
              <a:rPr lang="pt-BR" noProof="0" dirty="0"/>
              <a:t>Adicionar um rodapé</a:t>
            </a:r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>
          <a:xfrm>
            <a:off x="156705" y="753227"/>
            <a:ext cx="1154151" cy="1090789"/>
          </a:xfrm>
        </p:spPr>
        <p:txBody>
          <a:bodyPr rtlCol="0"/>
          <a:lstStyle/>
          <a:p>
            <a:pPr rtl="0"/>
            <a:fld id="{9E3FA76C-C565-46B6-8652-D75785E2521F}" type="slidenum">
              <a:rPr lang="pt-BR" noProof="0" smtClean="0"/>
              <a:t>‹nº›</a:t>
            </a:fld>
            <a:endParaRPr lang="pt-BR" noProof="0" dirty="0"/>
          </a:p>
        </p:txBody>
      </p:sp>
      <p:sp>
        <p:nvSpPr>
          <p:cNvPr id="18" name="Espaço Reservado para Conteúdo 2">
            <a:extLst>
              <a:ext uri="{FF2B5EF4-FFF2-40B4-BE49-F238E27FC236}">
                <a16:creationId xmlns:a16="http://schemas.microsoft.com/office/drawing/2014/main" id="{FD7CD5CF-F924-43C6-9C02-06FBC84A67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7644" y="2161725"/>
            <a:ext cx="9613861" cy="3702647"/>
          </a:xfrm>
        </p:spPr>
        <p:txBody>
          <a:bodyPr rtlCol="0"/>
          <a:lstStyle/>
          <a:p>
            <a:pPr lvl="0" rtl="0"/>
            <a:r>
              <a:rPr lang="pt-BR" noProof="0"/>
              <a:t>Clique para editar os estilos de texto Mestres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2413184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o 9">
            <a:extLst>
              <a:ext uri="{FF2B5EF4-FFF2-40B4-BE49-F238E27FC236}">
                <a16:creationId xmlns:a16="http://schemas.microsoft.com/office/drawing/2014/main" id="{1CA97C9F-27FA-4BCE-84C2-EA9C0347E974}"/>
              </a:ext>
            </a:extLst>
          </p:cNvPr>
          <p:cNvGrpSpPr/>
          <p:nvPr userDrawn="1"/>
        </p:nvGrpSpPr>
        <p:grpSpPr>
          <a:xfrm rot="5400000">
            <a:off x="227324" y="1282732"/>
            <a:ext cx="5378800" cy="5588856"/>
            <a:chOff x="-424090" y="303112"/>
            <a:chExt cx="5378800" cy="5588856"/>
          </a:xfrm>
          <a:solidFill>
            <a:srgbClr val="F6BF73">
              <a:alpha val="30196"/>
            </a:srgbClr>
          </a:solidFill>
        </p:grpSpPr>
        <p:pic>
          <p:nvPicPr>
            <p:cNvPr id="11" name="Elemento gráfico 10" descr="Engrenagem única">
              <a:extLst>
                <a:ext uri="{FF2B5EF4-FFF2-40B4-BE49-F238E27FC236}">
                  <a16:creationId xmlns:a16="http://schemas.microsoft.com/office/drawing/2014/main" id="{6EEB6AF8-1385-4805-8E97-CDE431030B09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13195" t="12276" r="8371" b="1368"/>
            <a:stretch/>
          </p:blipFill>
          <p:spPr>
            <a:xfrm rot="5400000">
              <a:off x="1442081" y="2451153"/>
              <a:ext cx="3275424" cy="3606205"/>
            </a:xfrm>
            <a:prstGeom prst="rect">
              <a:avLst/>
            </a:prstGeom>
          </p:spPr>
        </p:pic>
        <p:pic>
          <p:nvPicPr>
            <p:cNvPr id="12" name="Elemento gráfico 11" descr="Engrenagem única">
              <a:extLst>
                <a:ext uri="{FF2B5EF4-FFF2-40B4-BE49-F238E27FC236}">
                  <a16:creationId xmlns:a16="http://schemas.microsoft.com/office/drawing/2014/main" id="{1F08FE59-AC1A-4BF7-B9D5-7672C8C7D39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1092764" y="303112"/>
              <a:ext cx="2880000" cy="2880000"/>
            </a:xfrm>
            <a:prstGeom prst="rect">
              <a:avLst/>
            </a:prstGeom>
          </p:spPr>
        </p:pic>
        <p:pic>
          <p:nvPicPr>
            <p:cNvPr id="13" name="Elemento gráfico 12" descr="Engrenagem única">
              <a:extLst>
                <a:ext uri="{FF2B5EF4-FFF2-40B4-BE49-F238E27FC236}">
                  <a16:creationId xmlns:a16="http://schemas.microsoft.com/office/drawing/2014/main" id="{F44470E0-8B01-46E6-90F1-4B52CB3EFFE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-424090" y="1817280"/>
              <a:ext cx="2880000" cy="2880000"/>
            </a:xfrm>
            <a:prstGeom prst="rect">
              <a:avLst/>
            </a:prstGeom>
          </p:spPr>
        </p:pic>
        <p:pic>
          <p:nvPicPr>
            <p:cNvPr id="14" name="Elemento gráfico 13" descr="Engrenagem única">
              <a:extLst>
                <a:ext uri="{FF2B5EF4-FFF2-40B4-BE49-F238E27FC236}">
                  <a16:creationId xmlns:a16="http://schemas.microsoft.com/office/drawing/2014/main" id="{2FB2E216-0387-4DF4-A432-E877C96A7BA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625457" y="4024986"/>
              <a:ext cx="1620000" cy="1620000"/>
            </a:xfrm>
            <a:prstGeom prst="rect">
              <a:avLst/>
            </a:prstGeom>
          </p:spPr>
        </p:pic>
        <p:pic>
          <p:nvPicPr>
            <p:cNvPr id="15" name="Elemento gráfico 14" descr="Engrenagem única">
              <a:extLst>
                <a:ext uri="{FF2B5EF4-FFF2-40B4-BE49-F238E27FC236}">
                  <a16:creationId xmlns:a16="http://schemas.microsoft.com/office/drawing/2014/main" id="{53685AA4-853C-46A8-8ADB-FA80FE59BFB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3226710" y="1355170"/>
              <a:ext cx="1728000" cy="1728000"/>
            </a:xfrm>
            <a:prstGeom prst="rect">
              <a:avLst/>
            </a:prstGeom>
          </p:spPr>
        </p:pic>
      </p:grpSp>
      <p:pic>
        <p:nvPicPr>
          <p:cNvPr id="6" name="Imagem 5" descr="ShadowLong.png HD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Imagem 6" descr="HD-ShadowShort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tângulo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tângulo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 noProof="0"/>
              <a:t>Clique para editar o título Mestre</a:t>
            </a:r>
            <a:endParaRPr lang="pt-BR" noProof="0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C387E3C-37AB-4748-9233-38F32897ADA8}" type="datetime1">
              <a:rPr lang="pt-BR" noProof="0" smtClean="0"/>
              <a:t>26/08/2025</a:t>
            </a:fld>
            <a:endParaRPr lang="pt-BR" noProof="0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 noProof="0" dirty="0"/>
              <a:t>Adicionar um rodapé</a:t>
            </a:r>
          </a:p>
        </p:txBody>
      </p:sp>
      <p:sp>
        <p:nvSpPr>
          <p:cNvPr id="5" name="Espaço reservado para o número do slid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E3FA76C-C565-46B6-8652-D75785E2521F}" type="slidenum">
              <a:rPr lang="pt-BR" noProof="0" smtClean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4199344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o 6">
            <a:extLst>
              <a:ext uri="{FF2B5EF4-FFF2-40B4-BE49-F238E27FC236}">
                <a16:creationId xmlns:a16="http://schemas.microsoft.com/office/drawing/2014/main" id="{AC2D2AED-B2EF-46D8-BC7C-81AE25C80786}"/>
              </a:ext>
            </a:extLst>
          </p:cNvPr>
          <p:cNvGrpSpPr/>
          <p:nvPr userDrawn="1"/>
        </p:nvGrpSpPr>
        <p:grpSpPr bwMode="ltGray">
          <a:xfrm>
            <a:off x="7232499" y="-159283"/>
            <a:ext cx="4959501" cy="5224009"/>
            <a:chOff x="7232499" y="-159283"/>
            <a:chExt cx="4959501" cy="5224009"/>
          </a:xfrm>
          <a:solidFill>
            <a:srgbClr val="76280B">
              <a:alpha val="60000"/>
            </a:srgbClr>
          </a:solidFill>
        </p:grpSpPr>
        <p:pic>
          <p:nvPicPr>
            <p:cNvPr id="8" name="Elemento gráfico 7" descr="Engrenagem única">
              <a:extLst>
                <a:ext uri="{FF2B5EF4-FFF2-40B4-BE49-F238E27FC236}">
                  <a16:creationId xmlns:a16="http://schemas.microsoft.com/office/drawing/2014/main" id="{2F9289FC-9317-4EC5-8064-00D34185019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t="18078" r="23442"/>
            <a:stretch/>
          </p:blipFill>
          <p:spPr bwMode="ltGray">
            <a:xfrm>
              <a:off x="8994950" y="0"/>
              <a:ext cx="3197050" cy="3421066"/>
            </a:xfrm>
            <a:prstGeom prst="rect">
              <a:avLst/>
            </a:prstGeom>
          </p:spPr>
        </p:pic>
        <p:pic>
          <p:nvPicPr>
            <p:cNvPr id="9" name="Elemento Gráfico 8" descr="Engrenagem única">
              <a:extLst>
                <a:ext uri="{FF2B5EF4-FFF2-40B4-BE49-F238E27FC236}">
                  <a16:creationId xmlns:a16="http://schemas.microsoft.com/office/drawing/2014/main" id="{09784D29-4AB9-4581-A176-2BC2AD58F82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7232499" y="667872"/>
              <a:ext cx="2880000" cy="2880000"/>
            </a:xfrm>
            <a:prstGeom prst="rect">
              <a:avLst/>
            </a:prstGeom>
          </p:spPr>
        </p:pic>
        <p:pic>
          <p:nvPicPr>
            <p:cNvPr id="10" name="Elemento gráfico 9" descr="Engrenagem única">
              <a:extLst>
                <a:ext uri="{FF2B5EF4-FFF2-40B4-BE49-F238E27FC236}">
                  <a16:creationId xmlns:a16="http://schemas.microsoft.com/office/drawing/2014/main" id="{25EF2775-3EFB-4A64-8FAF-4D8B56AE073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746667" y="2184726"/>
              <a:ext cx="2880000" cy="2880000"/>
            </a:xfrm>
            <a:prstGeom prst="rect">
              <a:avLst/>
            </a:prstGeom>
          </p:spPr>
        </p:pic>
        <p:pic>
          <p:nvPicPr>
            <p:cNvPr id="11" name="Elemento gráfico 10" descr="Engrenagem única">
              <a:extLst>
                <a:ext uri="{FF2B5EF4-FFF2-40B4-BE49-F238E27FC236}">
                  <a16:creationId xmlns:a16="http://schemas.microsoft.com/office/drawing/2014/main" id="{A34C11DA-4074-454D-800C-0FC5FBF1CD1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501643" y="-159283"/>
              <a:ext cx="1620000" cy="1620000"/>
            </a:xfrm>
            <a:prstGeom prst="rect">
              <a:avLst/>
            </a:prstGeom>
          </p:spPr>
        </p:pic>
      </p:grpSp>
      <p:pic>
        <p:nvPicPr>
          <p:cNvPr id="5" name="Imagem 4" descr="ShadowShort.png HD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F5CF604-0A79-4024-8D39-5C6EA8531008}" type="datetime1">
              <a:rPr lang="pt-BR" noProof="0" smtClean="0"/>
              <a:t>26/08/2025</a:t>
            </a:fld>
            <a:endParaRPr lang="pt-BR" noProof="0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 noProof="0" dirty="0"/>
              <a:t>Adicionar um rodapé</a:t>
            </a:r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E3FA76C-C565-46B6-8652-D75785E2521F}" type="slidenum">
              <a:rPr lang="pt-BR" noProof="0" smtClean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1735406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 descr="hashOverlay-FullResolve.png"/>
          <p:cNvPicPr>
            <a:picLocks noChangeAspect="1"/>
          </p:cNvPicPr>
          <p:nvPr/>
        </p:nvPicPr>
        <p:blipFill>
          <a:blip r:embed="rId20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pt-BR" noProof="0" dirty="0"/>
              <a:t>Clique para editar o estilo de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pt-BR" noProof="0" dirty="0"/>
              <a:t>Editar estilos de texto Mestre</a:t>
            </a:r>
          </a:p>
          <a:p>
            <a:pPr lvl="1" rtl="0"/>
            <a:r>
              <a:rPr lang="pt-BR" noProof="0" dirty="0"/>
              <a:t>Segundo nível</a:t>
            </a:r>
          </a:p>
          <a:p>
            <a:pPr lvl="2" rtl="0"/>
            <a:r>
              <a:rPr lang="pt-BR" noProof="0" dirty="0"/>
              <a:t>Terceiro nível</a:t>
            </a:r>
          </a:p>
          <a:p>
            <a:pPr lvl="3" rtl="0"/>
            <a:r>
              <a:rPr lang="pt-BR" noProof="0" dirty="0"/>
              <a:t>Quarto nível</a:t>
            </a:r>
          </a:p>
          <a:p>
            <a:pPr lvl="4" rtl="0"/>
            <a:r>
              <a:rPr lang="pt-BR" noProof="0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D1BEE040-5C88-4F52-8C0C-C6ABAF030F87}" type="datetime1">
              <a:rPr lang="pt-BR" noProof="0" smtClean="0"/>
              <a:t>26/08/2025</a:t>
            </a:fld>
            <a:endParaRPr lang="pt-BR" noProof="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pt-BR" noProof="0" dirty="0"/>
              <a:t>Adicionar um rodapé</a:t>
            </a:r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9E3FA76C-C565-46B6-8652-D75785E2521F}" type="slidenum">
              <a:rPr lang="pt-BR" noProof="0" smtClean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38322647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79" r:id="rId5"/>
    <p:sldLayoutId id="2147483665" r:id="rId6"/>
    <p:sldLayoutId id="2147483680" r:id="rId7"/>
    <p:sldLayoutId id="2147483666" r:id="rId8"/>
    <p:sldLayoutId id="2147483667" r:id="rId9"/>
    <p:sldLayoutId id="2147483668" r:id="rId10"/>
    <p:sldLayoutId id="2147483681" r:id="rId11"/>
    <p:sldLayoutId id="2147483670" r:id="rId12"/>
    <p:sldLayoutId id="2147483671" r:id="rId13"/>
    <p:sldLayoutId id="2147483672" r:id="rId14"/>
    <p:sldLayoutId id="2147483673" r:id="rId15"/>
    <p:sldLayoutId id="2147483674" r:id="rId16"/>
    <p:sldLayoutId id="2147483678" r:id="rId17"/>
    <p:sldLayoutId id="2147483675" r:id="rId18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3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3.sv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98BBFB-4314-436C-A688-96F483D693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49021" y="2742465"/>
            <a:ext cx="8494463" cy="1373070"/>
          </a:xfrm>
        </p:spPr>
        <p:txBody>
          <a:bodyPr rtlCol="0" anchor="ctr" anchorCtr="0"/>
          <a:lstStyle/>
          <a:p>
            <a:pPr rtl="0"/>
            <a:r>
              <a:rPr lang="pt-BR" sz="3600" dirty="0"/>
              <a:t>AULA 8 - PASSAGEM DE PARÂMETROS POR VALOR E POR REFERÊNCIA</a:t>
            </a:r>
            <a:br>
              <a:rPr lang="pt-BR" sz="3600"/>
            </a:br>
            <a:r>
              <a:rPr lang="pt-BR" sz="3600"/>
              <a:t>T.P.C. </a:t>
            </a:r>
            <a:r>
              <a:rPr lang="pt-BR" sz="3600" dirty="0"/>
              <a:t>- </a:t>
            </a:r>
            <a:r>
              <a:rPr lang="pt-BR" sz="3600" dirty="0" err="1"/>
              <a:t>DevC</a:t>
            </a:r>
            <a:r>
              <a:rPr lang="pt-BR" sz="3600" dirty="0"/>
              <a:t>++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AA173D3-8B7E-4F91-B862-AC30CB0D27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49527" y="4631106"/>
            <a:ext cx="8493957" cy="1117687"/>
          </a:xfrm>
        </p:spPr>
        <p:txBody>
          <a:bodyPr rtlCol="0">
            <a:normAutofit/>
          </a:bodyPr>
          <a:lstStyle/>
          <a:p>
            <a:pPr rtl="0"/>
            <a:r>
              <a:rPr lang="pt-BR" sz="2800" dirty="0"/>
              <a:t>Prof. </a:t>
            </a:r>
            <a:r>
              <a:rPr lang="pt-BR" sz="2800" dirty="0" err="1"/>
              <a:t>Alberson</a:t>
            </a:r>
            <a:r>
              <a:rPr lang="pt-BR" sz="2800" dirty="0"/>
              <a:t> Wander Sá dos Santos</a:t>
            </a:r>
          </a:p>
          <a:p>
            <a:pPr rtl="0"/>
            <a:r>
              <a:rPr lang="pt-BR" sz="2800" dirty="0"/>
              <a:t>Disciplina: Linguagem Estruturada</a:t>
            </a:r>
          </a:p>
        </p:txBody>
      </p:sp>
      <p:pic>
        <p:nvPicPr>
          <p:cNvPr id="9" name="Elemento Gráfico 8" descr="Livro">
            <a:extLst>
              <a:ext uri="{FF2B5EF4-FFF2-40B4-BE49-F238E27FC236}">
                <a16:creationId xmlns:a16="http://schemas.microsoft.com/office/drawing/2014/main" id="{E26792AF-5D39-4A12-8EDD-CC09A60BDA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44993" y="2961000"/>
            <a:ext cx="936000" cy="93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6530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37E30B-392D-4691-8125-129E25AAA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 dirty="0"/>
              <a:t>PASSAGEM DE PARÂMETRO POR VALOR</a:t>
            </a:r>
          </a:p>
        </p:txBody>
      </p:sp>
      <p:pic>
        <p:nvPicPr>
          <p:cNvPr id="5" name="Elemento Gráfico 4" descr="Finalidade">
            <a:extLst>
              <a:ext uri="{FF2B5EF4-FFF2-40B4-BE49-F238E27FC236}">
                <a16:creationId xmlns:a16="http://schemas.microsoft.com/office/drawing/2014/main" id="{28F7ACE2-5D39-488F-AF39-9DEDFF0FF2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003486" y="2947289"/>
            <a:ext cx="936000" cy="936000"/>
          </a:xfrm>
          <a:prstGeom prst="rect">
            <a:avLst/>
          </a:prstGeom>
        </p:spPr>
      </p:pic>
      <p:sp>
        <p:nvSpPr>
          <p:cNvPr id="6" name="Espaço Reservado para Texto 5">
            <a:extLst>
              <a:ext uri="{FF2B5EF4-FFF2-40B4-BE49-F238E27FC236}">
                <a16:creationId xmlns:a16="http://schemas.microsoft.com/office/drawing/2014/main" id="{CED3B467-26DB-429F-9C3F-3BD54A2D037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5843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 dirty="0"/>
              <a:t>SINTAXE: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8946" y="2336873"/>
            <a:ext cx="11751321" cy="4402594"/>
          </a:xfrm>
        </p:spPr>
        <p:txBody>
          <a:bodyPr rtlCol="0">
            <a:normAutofit lnSpcReduction="10000"/>
          </a:bodyPr>
          <a:lstStyle/>
          <a:p>
            <a:pPr marL="0" indent="0" rtl="0">
              <a:buNone/>
            </a:pPr>
            <a:endParaRPr lang="pt-BR" dirty="0"/>
          </a:p>
          <a:p>
            <a:pPr marL="0" indent="0" rtl="0">
              <a:buNone/>
            </a:pPr>
            <a:r>
              <a:rPr lang="pt-BR" dirty="0" err="1">
                <a:solidFill>
                  <a:srgbClr val="FFFF00"/>
                </a:solidFill>
              </a:rPr>
              <a:t>void</a:t>
            </a:r>
            <a:r>
              <a:rPr lang="pt-BR" dirty="0"/>
              <a:t> </a:t>
            </a:r>
            <a:r>
              <a:rPr lang="pt-BR" dirty="0">
                <a:solidFill>
                  <a:srgbClr val="00B0F0"/>
                </a:solidFill>
              </a:rPr>
              <a:t>&lt;</a:t>
            </a:r>
            <a:r>
              <a:rPr lang="pt-BR" dirty="0" err="1">
                <a:solidFill>
                  <a:srgbClr val="00B0F0"/>
                </a:solidFill>
              </a:rPr>
              <a:t>nomeprocedimento</a:t>
            </a:r>
            <a:r>
              <a:rPr lang="pt-BR" dirty="0">
                <a:solidFill>
                  <a:srgbClr val="00B0F0"/>
                </a:solidFill>
              </a:rPr>
              <a:t>&gt;</a:t>
            </a:r>
            <a:r>
              <a:rPr lang="pt-BR" dirty="0"/>
              <a:t> (</a:t>
            </a:r>
            <a:r>
              <a:rPr lang="pt-BR" dirty="0">
                <a:solidFill>
                  <a:schemeClr val="tx2">
                    <a:lumMod val="10000"/>
                  </a:schemeClr>
                </a:solidFill>
              </a:rPr>
              <a:t>&lt;tipo&gt; &lt;nomevar1&gt;, ..., &lt;tipo&gt; &lt;</a:t>
            </a:r>
            <a:r>
              <a:rPr lang="pt-BR" dirty="0" err="1">
                <a:solidFill>
                  <a:schemeClr val="tx2">
                    <a:lumMod val="10000"/>
                  </a:schemeClr>
                </a:solidFill>
              </a:rPr>
              <a:t>nomevarN</a:t>
            </a:r>
            <a:r>
              <a:rPr lang="pt-BR" dirty="0">
                <a:solidFill>
                  <a:schemeClr val="tx2">
                    <a:lumMod val="10000"/>
                  </a:schemeClr>
                </a:solidFill>
              </a:rPr>
              <a:t>&gt;</a:t>
            </a:r>
            <a:r>
              <a:rPr lang="pt-BR" dirty="0"/>
              <a:t>){</a:t>
            </a:r>
          </a:p>
          <a:p>
            <a:pPr marL="0" indent="0" algn="ctr" rtl="0">
              <a:buNone/>
            </a:pPr>
            <a:r>
              <a:rPr lang="pt-BR" dirty="0"/>
              <a:t>&lt;comandos do procedimento com passagem de PARÂMETRO POR VALOR&gt; </a:t>
            </a:r>
          </a:p>
          <a:p>
            <a:pPr marL="0" indent="0" rtl="0">
              <a:buNone/>
            </a:pPr>
            <a:r>
              <a:rPr lang="pt-BR" dirty="0"/>
              <a:t>}</a:t>
            </a:r>
          </a:p>
          <a:p>
            <a:pPr marL="0" indent="0" rtl="0">
              <a:buNone/>
            </a:pPr>
            <a:endParaRPr lang="pt-BR" dirty="0"/>
          </a:p>
          <a:p>
            <a:pPr marL="0" indent="0" rtl="0">
              <a:buNone/>
            </a:pPr>
            <a:r>
              <a:rPr lang="pt-BR" dirty="0"/>
              <a:t>Onde: </a:t>
            </a:r>
          </a:p>
          <a:p>
            <a:pPr marL="0" indent="0" rtl="0">
              <a:buNone/>
            </a:pPr>
            <a:r>
              <a:rPr lang="pt-BR" dirty="0" err="1">
                <a:solidFill>
                  <a:srgbClr val="FFFF00"/>
                </a:solidFill>
              </a:rPr>
              <a:t>void</a:t>
            </a:r>
            <a:r>
              <a:rPr lang="pt-BR" dirty="0">
                <a:solidFill>
                  <a:srgbClr val="FFFF00"/>
                </a:solidFill>
              </a:rPr>
              <a:t> – indica que é um procedimento</a:t>
            </a:r>
          </a:p>
          <a:p>
            <a:pPr marL="0" indent="0" rtl="0">
              <a:buNone/>
            </a:pPr>
            <a:r>
              <a:rPr lang="pt-BR" dirty="0">
                <a:solidFill>
                  <a:srgbClr val="00B0F0"/>
                </a:solidFill>
              </a:rPr>
              <a:t>&lt;</a:t>
            </a:r>
            <a:r>
              <a:rPr lang="pt-BR" dirty="0" err="1">
                <a:solidFill>
                  <a:srgbClr val="00B0F0"/>
                </a:solidFill>
              </a:rPr>
              <a:t>nomeprocedimento</a:t>
            </a:r>
            <a:r>
              <a:rPr lang="pt-BR" dirty="0">
                <a:solidFill>
                  <a:srgbClr val="00B0F0"/>
                </a:solidFill>
              </a:rPr>
              <a:t>&gt; - indica o nome do procedimento que está sendo criado</a:t>
            </a:r>
          </a:p>
          <a:p>
            <a:pPr marL="0" indent="0" rtl="0">
              <a:buNone/>
            </a:pPr>
            <a:r>
              <a:rPr lang="pt-BR" dirty="0"/>
              <a:t>(</a:t>
            </a:r>
            <a:r>
              <a:rPr lang="pt-BR" dirty="0">
                <a:solidFill>
                  <a:schemeClr val="tx2">
                    <a:lumMod val="10000"/>
                  </a:schemeClr>
                </a:solidFill>
              </a:rPr>
              <a:t>&lt;tipo&gt; &lt;nomevar1&gt;, ..., &lt;tipo&gt; &lt;</a:t>
            </a:r>
            <a:r>
              <a:rPr lang="pt-BR" dirty="0" err="1">
                <a:solidFill>
                  <a:schemeClr val="tx2">
                    <a:lumMod val="10000"/>
                  </a:schemeClr>
                </a:solidFill>
              </a:rPr>
              <a:t>nomevarN</a:t>
            </a:r>
            <a:r>
              <a:rPr lang="pt-BR" dirty="0">
                <a:solidFill>
                  <a:schemeClr val="tx2">
                    <a:lumMod val="10000"/>
                  </a:schemeClr>
                </a:solidFill>
              </a:rPr>
              <a:t>&gt;</a:t>
            </a:r>
            <a:r>
              <a:rPr lang="pt-BR" dirty="0"/>
              <a:t>) – área de entrada parâmetros com as variáveis que receberão dados no procedimento por PASSAGEM DE PARÂMETRO POR VALOR</a:t>
            </a:r>
          </a:p>
        </p:txBody>
      </p:sp>
      <p:pic>
        <p:nvPicPr>
          <p:cNvPr id="6" name="Elemento gráfico 5" descr="Aprendizagem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8946" y="613889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5207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37E30B-392D-4691-8125-129E25AAA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 dirty="0"/>
              <a:t>PASSAGEM DE PARÂMETRO POR REFERÊNCIA</a:t>
            </a:r>
          </a:p>
        </p:txBody>
      </p:sp>
      <p:pic>
        <p:nvPicPr>
          <p:cNvPr id="5" name="Elemento Gráfico 4" descr="Finalidade">
            <a:extLst>
              <a:ext uri="{FF2B5EF4-FFF2-40B4-BE49-F238E27FC236}">
                <a16:creationId xmlns:a16="http://schemas.microsoft.com/office/drawing/2014/main" id="{28F7ACE2-5D39-488F-AF39-9DEDFF0FF2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003486" y="2947289"/>
            <a:ext cx="936000" cy="93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78267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 dirty="0"/>
              <a:t>SINTAXE: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8946" y="2053888"/>
            <a:ext cx="11751321" cy="4804111"/>
          </a:xfrm>
        </p:spPr>
        <p:txBody>
          <a:bodyPr rtlCol="0">
            <a:normAutofit fontScale="92500" lnSpcReduction="10000"/>
          </a:bodyPr>
          <a:lstStyle/>
          <a:p>
            <a:pPr marL="0" indent="0" rtl="0">
              <a:buNone/>
            </a:pPr>
            <a:r>
              <a:rPr lang="pt-BR" dirty="0" err="1">
                <a:solidFill>
                  <a:srgbClr val="FFFF00"/>
                </a:solidFill>
              </a:rPr>
              <a:t>void</a:t>
            </a:r>
            <a:r>
              <a:rPr lang="pt-BR" dirty="0"/>
              <a:t> </a:t>
            </a:r>
            <a:r>
              <a:rPr lang="pt-BR" dirty="0">
                <a:solidFill>
                  <a:srgbClr val="00B0F0"/>
                </a:solidFill>
              </a:rPr>
              <a:t>&lt;</a:t>
            </a:r>
            <a:r>
              <a:rPr lang="pt-BR" dirty="0" err="1">
                <a:solidFill>
                  <a:srgbClr val="00B0F0"/>
                </a:solidFill>
              </a:rPr>
              <a:t>nomeprocedimento</a:t>
            </a:r>
            <a:r>
              <a:rPr lang="pt-BR" dirty="0">
                <a:solidFill>
                  <a:srgbClr val="00B0F0"/>
                </a:solidFill>
              </a:rPr>
              <a:t>&gt;</a:t>
            </a:r>
            <a:r>
              <a:rPr lang="pt-BR" dirty="0"/>
              <a:t> (</a:t>
            </a:r>
            <a:r>
              <a:rPr lang="pt-BR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&lt;tipo&gt; </a:t>
            </a:r>
            <a:r>
              <a:rPr lang="pt-BR" sz="4000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pt-BR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&lt;nomevar1&gt;, ..., &lt;tipo&gt; </a:t>
            </a:r>
            <a:r>
              <a:rPr lang="pt-BR" sz="4000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pt-BR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pt-BR" dirty="0" err="1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nomevarN</a:t>
            </a:r>
            <a:r>
              <a:rPr lang="pt-BR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r>
              <a:rPr lang="pt-BR" dirty="0"/>
              <a:t>){</a:t>
            </a:r>
          </a:p>
          <a:p>
            <a:pPr marL="0" indent="0" algn="ctr" rtl="0">
              <a:buNone/>
            </a:pPr>
            <a:r>
              <a:rPr lang="pt-BR" dirty="0"/>
              <a:t>&lt;comandos do procedimento com passagem de PARÂMETRO POR REFERÊNCIA&gt; </a:t>
            </a:r>
          </a:p>
          <a:p>
            <a:pPr marL="0" indent="0" rtl="0">
              <a:buNone/>
            </a:pPr>
            <a:r>
              <a:rPr lang="pt-BR" dirty="0"/>
              <a:t>}</a:t>
            </a:r>
          </a:p>
          <a:p>
            <a:pPr marL="0" indent="0" rtl="0">
              <a:buNone/>
            </a:pPr>
            <a:endParaRPr lang="pt-BR" dirty="0"/>
          </a:p>
          <a:p>
            <a:pPr marL="0" indent="0" rtl="0">
              <a:buNone/>
            </a:pPr>
            <a:r>
              <a:rPr lang="pt-BR" dirty="0"/>
              <a:t>Onde: </a:t>
            </a:r>
          </a:p>
          <a:p>
            <a:pPr marL="0" indent="0" rtl="0">
              <a:buNone/>
            </a:pPr>
            <a:r>
              <a:rPr lang="pt-BR" dirty="0" err="1">
                <a:solidFill>
                  <a:srgbClr val="FFFF00"/>
                </a:solidFill>
              </a:rPr>
              <a:t>void</a:t>
            </a:r>
            <a:r>
              <a:rPr lang="pt-BR" dirty="0">
                <a:solidFill>
                  <a:srgbClr val="FFFF00"/>
                </a:solidFill>
              </a:rPr>
              <a:t> – indica que é um procedimento</a:t>
            </a:r>
          </a:p>
          <a:p>
            <a:pPr marL="0" indent="0" rtl="0">
              <a:buNone/>
            </a:pPr>
            <a:r>
              <a:rPr lang="pt-BR" dirty="0">
                <a:solidFill>
                  <a:srgbClr val="00B0F0"/>
                </a:solidFill>
              </a:rPr>
              <a:t>&lt;</a:t>
            </a:r>
            <a:r>
              <a:rPr lang="pt-BR" dirty="0" err="1">
                <a:solidFill>
                  <a:srgbClr val="00B0F0"/>
                </a:solidFill>
              </a:rPr>
              <a:t>nomeprocedimento</a:t>
            </a:r>
            <a:r>
              <a:rPr lang="pt-BR" dirty="0">
                <a:solidFill>
                  <a:srgbClr val="00B0F0"/>
                </a:solidFill>
              </a:rPr>
              <a:t>&gt; - indica o nome do procedimento que está sendo criado</a:t>
            </a:r>
          </a:p>
          <a:p>
            <a:pPr marL="0" indent="0" rtl="0">
              <a:buNone/>
            </a:pPr>
            <a:r>
              <a:rPr lang="pt-BR" dirty="0"/>
              <a:t>(</a:t>
            </a:r>
            <a:r>
              <a:rPr lang="pt-BR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&lt;tipo&gt; </a:t>
            </a:r>
            <a:r>
              <a:rPr lang="pt-BR" sz="4000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pt-BR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&lt;nomevar1&gt;, ..., &lt;tipo&gt; </a:t>
            </a:r>
            <a:r>
              <a:rPr lang="pt-BR" sz="4000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pt-BR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pt-BR" dirty="0" err="1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nomevarN</a:t>
            </a:r>
            <a:r>
              <a:rPr lang="pt-BR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r>
              <a:rPr lang="pt-BR" dirty="0"/>
              <a:t>) – área de entrada parâmetros com as variáveis que receberão dados no procedimento por PASSAGEM DE PARÂMETRO POR REFERÊNCIA</a:t>
            </a:r>
          </a:p>
          <a:p>
            <a:pPr marL="0" indent="0" rtl="0">
              <a:buNone/>
            </a:pPr>
            <a:r>
              <a:rPr lang="pt-BR" sz="2400" b="1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&amp; - INDICA AS VARIÁVEIS QUE SERÃO ESCOLHIDAS PARA PASSAGEM DE PARÂMETRO POR REFERÊNCIA – obs.: NÃO NECESSARIAMENTE TODAS.</a:t>
            </a:r>
            <a:endParaRPr lang="pt-BR" b="1" dirty="0"/>
          </a:p>
          <a:p>
            <a:pPr marL="0" indent="0" rtl="0">
              <a:buNone/>
            </a:pPr>
            <a:endParaRPr lang="pt-BR" dirty="0"/>
          </a:p>
        </p:txBody>
      </p:sp>
      <p:pic>
        <p:nvPicPr>
          <p:cNvPr id="6" name="Elemento gráfico 5" descr="Aprendizagem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8946" y="613889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4112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F455FE-4364-4976-AFB2-13993C4E1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EXEMPLO: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A41CC7BD-3F71-4E89-ADD8-4A2B734CAA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270" y="1676400"/>
            <a:ext cx="5362575" cy="5181600"/>
          </a:xfrm>
          <a:prstGeom prst="rect">
            <a:avLst/>
          </a:prstGeom>
        </p:spPr>
      </p:pic>
      <p:sp>
        <p:nvSpPr>
          <p:cNvPr id="8" name="Texto Explicativo: Linha Dobrada 7">
            <a:extLst>
              <a:ext uri="{FF2B5EF4-FFF2-40B4-BE49-F238E27FC236}">
                <a16:creationId xmlns:a16="http://schemas.microsoft.com/office/drawing/2014/main" id="{48934DD8-F8D3-4542-B216-820BF1AD6F9E}"/>
              </a:ext>
            </a:extLst>
          </p:cNvPr>
          <p:cNvSpPr/>
          <p:nvPr/>
        </p:nvSpPr>
        <p:spPr>
          <a:xfrm>
            <a:off x="4442240" y="2320017"/>
            <a:ext cx="3562073" cy="437322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2652"/>
              <a:gd name="adj6" fmla="val -65641"/>
            </a:avLst>
          </a:prstGeom>
          <a:solidFill>
            <a:schemeClr val="dk1"/>
          </a:solidFill>
          <a:ln>
            <a:solidFill>
              <a:schemeClr val="bg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SEM PASSAGEM DE PARÂMETRO</a:t>
            </a:r>
          </a:p>
        </p:txBody>
      </p:sp>
      <p:sp>
        <p:nvSpPr>
          <p:cNvPr id="10" name="Texto Explicativo: Linha Dobrada 9">
            <a:extLst>
              <a:ext uri="{FF2B5EF4-FFF2-40B4-BE49-F238E27FC236}">
                <a16:creationId xmlns:a16="http://schemas.microsoft.com/office/drawing/2014/main" id="{AD65707C-0C3C-4340-AD44-99DCBBD84A74}"/>
              </a:ext>
            </a:extLst>
          </p:cNvPr>
          <p:cNvSpPr/>
          <p:nvPr/>
        </p:nvSpPr>
        <p:spPr>
          <a:xfrm>
            <a:off x="4753666" y="3243189"/>
            <a:ext cx="4337325" cy="437322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2652"/>
              <a:gd name="adj6" fmla="val -65641"/>
            </a:avLst>
          </a:prstGeom>
          <a:solidFill>
            <a:schemeClr val="dk1"/>
          </a:solidFill>
          <a:ln>
            <a:solidFill>
              <a:schemeClr val="bg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PASSAGEM DE PARÂMETRO POR VALOR</a:t>
            </a:r>
          </a:p>
        </p:txBody>
      </p:sp>
      <p:sp>
        <p:nvSpPr>
          <p:cNvPr id="12" name="Texto Explicativo: Linha Dobrada 11">
            <a:extLst>
              <a:ext uri="{FF2B5EF4-FFF2-40B4-BE49-F238E27FC236}">
                <a16:creationId xmlns:a16="http://schemas.microsoft.com/office/drawing/2014/main" id="{67B06C43-A800-4CD4-AFD6-222C56DB8ED6}"/>
              </a:ext>
            </a:extLst>
          </p:cNvPr>
          <p:cNvSpPr/>
          <p:nvPr/>
        </p:nvSpPr>
        <p:spPr>
          <a:xfrm>
            <a:off x="5303631" y="4048539"/>
            <a:ext cx="6708226" cy="80851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8821"/>
              <a:gd name="adj6" fmla="val -54776"/>
            </a:avLst>
          </a:prstGeom>
          <a:solidFill>
            <a:schemeClr val="dk1"/>
          </a:solidFill>
          <a:ln>
            <a:solidFill>
              <a:schemeClr val="bg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PASSAGEM DE PARÂMETRO POR REFERÊNCIA PELA VARIÁVEL x. PORTANTO, NÃO ESQUEÇA DE ATRIBUIR A x O VALOR A SER RETORNADO</a:t>
            </a:r>
          </a:p>
        </p:txBody>
      </p:sp>
      <p:sp>
        <p:nvSpPr>
          <p:cNvPr id="14" name="Texto Explicativo: Linha Dobrada 13">
            <a:extLst>
              <a:ext uri="{FF2B5EF4-FFF2-40B4-BE49-F238E27FC236}">
                <a16:creationId xmlns:a16="http://schemas.microsoft.com/office/drawing/2014/main" id="{612D04B5-C2A9-48ED-836D-1D563C53F479}"/>
              </a:ext>
            </a:extLst>
          </p:cNvPr>
          <p:cNvSpPr/>
          <p:nvPr/>
        </p:nvSpPr>
        <p:spPr>
          <a:xfrm>
            <a:off x="5835650" y="4994621"/>
            <a:ext cx="5915857" cy="437322"/>
          </a:xfrm>
          <a:prstGeom prst="borderCallout2">
            <a:avLst>
              <a:gd name="adj1" fmla="val 58144"/>
              <a:gd name="adj2" fmla="val -2285"/>
              <a:gd name="adj3" fmla="val 127841"/>
              <a:gd name="adj4" fmla="val -12411"/>
              <a:gd name="adj5" fmla="val 148863"/>
              <a:gd name="adj6" fmla="val -66870"/>
            </a:avLst>
          </a:prstGeom>
          <a:solidFill>
            <a:schemeClr val="dk1"/>
          </a:solidFill>
          <a:ln>
            <a:solidFill>
              <a:schemeClr val="bg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CHAMANDO PROCEDIMENTO S/ PASS. PARÂMETRO</a:t>
            </a:r>
          </a:p>
        </p:txBody>
      </p:sp>
      <p:sp>
        <p:nvSpPr>
          <p:cNvPr id="16" name="Texto Explicativo: Linha Dobrada 15">
            <a:extLst>
              <a:ext uri="{FF2B5EF4-FFF2-40B4-BE49-F238E27FC236}">
                <a16:creationId xmlns:a16="http://schemas.microsoft.com/office/drawing/2014/main" id="{9612889E-6877-42E4-B781-68C59E0C7E39}"/>
              </a:ext>
            </a:extLst>
          </p:cNvPr>
          <p:cNvSpPr/>
          <p:nvPr/>
        </p:nvSpPr>
        <p:spPr>
          <a:xfrm>
            <a:off x="5835650" y="5508559"/>
            <a:ext cx="6176207" cy="437322"/>
          </a:xfrm>
          <a:prstGeom prst="borderCallout2">
            <a:avLst>
              <a:gd name="adj1" fmla="val 58144"/>
              <a:gd name="adj2" fmla="val -2285"/>
              <a:gd name="adj3" fmla="val 127841"/>
              <a:gd name="adj4" fmla="val -12411"/>
              <a:gd name="adj5" fmla="val 133711"/>
              <a:gd name="adj6" fmla="val -63102"/>
            </a:avLst>
          </a:prstGeom>
          <a:solidFill>
            <a:schemeClr val="dk1"/>
          </a:solidFill>
          <a:ln>
            <a:solidFill>
              <a:schemeClr val="bg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CHAMANDO PROCEDIMENTO C/ PASS. PARÂMETRO VALOR</a:t>
            </a:r>
          </a:p>
        </p:txBody>
      </p:sp>
      <p:sp>
        <p:nvSpPr>
          <p:cNvPr id="18" name="Texto Explicativo: Linha Dobrada 17">
            <a:extLst>
              <a:ext uri="{FF2B5EF4-FFF2-40B4-BE49-F238E27FC236}">
                <a16:creationId xmlns:a16="http://schemas.microsoft.com/office/drawing/2014/main" id="{3487C18B-DB97-45D2-BEC1-5675579C1494}"/>
              </a:ext>
            </a:extLst>
          </p:cNvPr>
          <p:cNvSpPr/>
          <p:nvPr/>
        </p:nvSpPr>
        <p:spPr>
          <a:xfrm>
            <a:off x="5909921" y="6083445"/>
            <a:ext cx="5915857" cy="437322"/>
          </a:xfrm>
          <a:prstGeom prst="borderCallout2">
            <a:avLst>
              <a:gd name="adj1" fmla="val 58144"/>
              <a:gd name="adj2" fmla="val -2285"/>
              <a:gd name="adj3" fmla="val 127841"/>
              <a:gd name="adj4" fmla="val -12411"/>
              <a:gd name="adj5" fmla="val 91287"/>
              <a:gd name="adj6" fmla="val -67990"/>
            </a:avLst>
          </a:prstGeom>
          <a:solidFill>
            <a:schemeClr val="dk1"/>
          </a:solidFill>
          <a:ln>
            <a:solidFill>
              <a:schemeClr val="bg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CHAMANDO PROCEDIMENTO C/ PASS. PARÂMETRO REFERÊNCIA. VARIÁVEL N1 RECEBERÁ O RESULTADO</a:t>
            </a:r>
          </a:p>
        </p:txBody>
      </p:sp>
    </p:spTree>
    <p:extLst>
      <p:ext uri="{BB962C8B-B14F-4D97-AF65-F5344CB8AC3E}">
        <p14:creationId xmlns:p14="http://schemas.microsoft.com/office/powerpoint/2010/main" val="940153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2" grpId="0" animBg="1"/>
      <p:bldP spid="14" grpId="0" animBg="1"/>
      <p:bldP spid="16" grpId="0" animBg="1"/>
      <p:bldP spid="18" grpId="0" animBg="1"/>
    </p:bldLst>
  </p:timing>
</p:sld>
</file>

<file path=ppt/theme/theme1.xml><?xml version="1.0" encoding="utf-8"?>
<a:theme xmlns:a="http://schemas.openxmlformats.org/drawingml/2006/main" name="Berlim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Custom 11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a:spPr>
      <a:bodyPr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_30450815_TF67421116" id="{826EFCB1-945D-4EB2-9757-017EB46C4383}" vid="{720FC11F-67B1-4BDE-BAFE-AAE181A0A51E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EA25CC0A0AC24199CDC46C25B8B0BC" ma:contentTypeVersion="10" ma:contentTypeDescription="Create a new document." ma:contentTypeScope="" ma:versionID="e3b47856d4cf355c0dacb39e1084d14f">
  <xsd:schema xmlns:xsd="http://www.w3.org/2001/XMLSchema" xmlns:xs="http://www.w3.org/2001/XMLSchema" xmlns:p="http://schemas.microsoft.com/office/2006/metadata/properties" xmlns:ns1="http://schemas.microsoft.com/sharepoint/v3" xmlns:ns2="6dc4bcd6-49db-4c07-9060-8acfc67cef9f" xmlns:ns3="fb0879af-3eba-417a-a55a-ffe6dcd6ca77" targetNamespace="http://schemas.microsoft.com/office/2006/metadata/properties" ma:root="true" ma:fieldsID="a845a615265fdb1f7b12cc65ac20ecbd" ns1:_="" ns2:_="" ns3:_="">
    <xsd:import namespace="http://schemas.microsoft.com/sharepoint/v3"/>
    <xsd:import namespace="6dc4bcd6-49db-4c07-9060-8acfc67cef9f"/>
    <xsd:import namespace="fb0879af-3eba-417a-a55a-ffe6dcd6ca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1:_ip_UnifiedCompliancePolicyProperties" minOccurs="0"/>
                <xsd:element ref="ns1:_ip_UnifiedCompliancePolicyUIAction" minOccurs="0"/>
                <xsd:element ref="ns2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c4bcd6-49db-4c07-9060-8acfc67cef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MediaServiceAutoTags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0879af-3eba-417a-a55a-ffe6dcd6ca7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Last Shared By User" ma:hidden="true" ma:internalName="LastSharedByUser" ma:readOnly="true">
      <xsd:simpleType>
        <xsd:restriction base="dms:Note"/>
      </xsd:simpleType>
    </xsd:element>
    <xsd:element name="LastSharedByTime" ma:index="14" nillable="true" ma:displayName="Last Shared By Time" ma:hidden="true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6D6F43F-4C69-4843-A937-9D003759F97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dc4bcd6-49db-4c07-9060-8acfc67cef9f"/>
    <ds:schemaRef ds:uri="fb0879af-3eba-417a-a55a-ffe6dcd6ca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1DDD245-D6FC-4A3B-8DDB-348DE94B95C6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F5873FAD-10D7-4DE7-A029-14288C05F59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Reflexão no aprendizado </Template>
  <TotalTime>92</TotalTime>
  <Words>646</Words>
  <Application>Microsoft Office PowerPoint</Application>
  <PresentationFormat>Widescreen</PresentationFormat>
  <Paragraphs>67</Paragraphs>
  <Slides>6</Slides>
  <Notes>5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1" baseType="lpstr">
      <vt:lpstr>Arial</vt:lpstr>
      <vt:lpstr>Calibri</vt:lpstr>
      <vt:lpstr>Segoe UI</vt:lpstr>
      <vt:lpstr>Trebuchet MS</vt:lpstr>
      <vt:lpstr>Berlim</vt:lpstr>
      <vt:lpstr>AULA 8 - PASSAGEM DE PARÂMETROS POR VALOR E POR REFERÊNCIA T.P.C. - DevC++</vt:lpstr>
      <vt:lpstr>PASSAGEM DE PARÂMETRO POR VALOR</vt:lpstr>
      <vt:lpstr>SINTAXE: </vt:lpstr>
      <vt:lpstr>PASSAGEM DE PARÂMETRO POR REFERÊNCIA</vt:lpstr>
      <vt:lpstr>SINTAXE: </vt:lpstr>
      <vt:lpstr>EXEMPLO: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PASSAGEM DE PARÂMETROS POR VALOR E POR REFERÊNCIA DevC++</dc:title>
  <dc:creator>ALBERSON WANDER SA DOS SANTOS</dc:creator>
  <cp:lastModifiedBy>ALBERSON WANDER</cp:lastModifiedBy>
  <cp:revision>11</cp:revision>
  <dcterms:created xsi:type="dcterms:W3CDTF">2020-09-28T13:14:17Z</dcterms:created>
  <dcterms:modified xsi:type="dcterms:W3CDTF">2025-08-26T12:03:59Z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0x010100DEEA25CC0A0AC24199CDC46C25B8B0BC</vt:lpwstr>
  </property>
</Properties>
</file>