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 rtl="0"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4" autoAdjust="0"/>
    <p:restoredTop sz="94648" autoAdjust="0"/>
  </p:normalViewPr>
  <p:slideViewPr>
    <p:cSldViewPr snapToGrid="0">
      <p:cViewPr varScale="1">
        <p:scale>
          <a:sx n="82" d="100"/>
          <a:sy n="82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02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49F1BE22-BD3B-4BA8-95EA-7296A8AA5B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1B770D1-9BE8-4AC6-9AD5-C0F8842DA9C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DF94E-9595-4903-9DDC-FDADCBF39DEC}" type="datetimeFigureOut">
              <a:rPr lang="pt-BR" smtClean="0"/>
              <a:t>02/09/2025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3564C92-A1B1-4C40-AB8E-3EF83F26339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FAC9FD2-4C64-4A97-8ED4-C91CF8701F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040FA-3B2C-4E13-BFFD-C11A22D11A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60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2EF54-A1F6-4E34-830B-86C7368B97CA}" type="datetimeFigureOut">
              <a:rPr lang="pt-BR" noProof="0" smtClean="0"/>
              <a:t>02/09/2025</a:t>
            </a:fld>
            <a:endParaRPr lang="pt-BR" noProof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Editar estilos de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4D1C2-4E59-41B0-9C33-711FA5262530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084557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4D1C2-4E59-41B0-9C33-711FA5262530}" type="slidenum">
              <a:rPr lang="pt-BR" noProof="0" smtClean="0"/>
              <a:t>1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832244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t-BR" noProof="0"/>
              <a:t>Clique para editar o estilo de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234CA2-9F5E-48FA-843C-0B2031554A67}" type="datetime1">
              <a:rPr lang="pt-BR" noProof="0" smtClean="0"/>
              <a:t>02/09/2025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0301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ítulo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1BE170-2D6A-4F23-959F-F3FDD7EE17C8}" type="datetime1">
              <a:rPr lang="pt-BR" noProof="0" smtClean="0"/>
              <a:t>02/09/2025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45470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 rtlCol="0"/>
          <a:lstStyle/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rtlCol="0" anchor="t"/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CCF2502B-DA48-44EE-974F-4401E37897C2}" type="datetime1">
              <a:rPr lang="pt-BR" noProof="0" smtClean="0"/>
              <a:t>02/09/2025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9152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7B1F27E-7DAF-45D3-90B3-991C8DB57655}" type="datetime1">
              <a:rPr lang="pt-BR" noProof="0" smtClean="0"/>
              <a:t>02/09/2025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7399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9C84BDBB-7383-475F-BEA4-6DEA016CA495}" type="datetime1">
              <a:rPr lang="pt-BR" noProof="0" smtClean="0"/>
              <a:t>02/09/2025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092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0F057F5-8FF5-4D8D-8D1D-AB2EA718C0A8}" type="datetime1">
              <a:rPr lang="pt-BR" noProof="0" smtClean="0"/>
              <a:t>02/09/2025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68716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ítulo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A6DEE47-7D13-43F4-ABED-3A5080F68646}" type="datetime1">
              <a:rPr lang="pt-BR" noProof="0" smtClean="0"/>
              <a:t>02/09/2025</a:t>
            </a:fld>
            <a:endParaRPr lang="pt-BR" noProof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42857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E973E3D-DBBF-4A29-999A-7303C12DCD81}" type="datetime1">
              <a:rPr lang="pt-BR" noProof="0" smtClean="0"/>
              <a:t>02/09/2025</a:t>
            </a:fld>
            <a:endParaRPr lang="pt-BR" noProof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sp>
        <p:nvSpPr>
          <p:cNvPr id="7" name="Retângulo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pt-BR" noProof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16431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4E23CD-D9DA-4A76-9BB0-7BEF6E78EC36}" type="datetime1">
              <a:rPr lang="pt-BR" noProof="0" smtClean="0"/>
              <a:t>02/09/2025</a:t>
            </a:fld>
            <a:endParaRPr lang="pt-BR" noProof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41269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E782A511-DCA3-4DB1-B232-6DE9BF3E093E}" type="datetime1">
              <a:rPr lang="pt-BR" noProof="0" smtClean="0"/>
              <a:t>02/09/2025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92329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Imagem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A46BD8-7B90-4F0C-B77B-34482E71BE4B}" type="datetime1">
              <a:rPr lang="pt-BR" noProof="0" smtClean="0"/>
              <a:t>02/09/2025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28080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0D110607-227D-4A11-B3D0-0B2B6E648C32}" type="datetime1">
              <a:rPr lang="pt-BR" noProof="0" smtClean="0"/>
              <a:t>02/09/2025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D57F1E4F-1CFF-5643-939E-217C01CDF565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sp>
        <p:nvSpPr>
          <p:cNvPr id="9" name="Retângulo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tângulo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tângulo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85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tângulo 14">
            <a:extLst>
              <a:ext uri="{FF2B5EF4-FFF2-40B4-BE49-F238E27FC236}">
                <a16:creationId xmlns:a16="http://schemas.microsoft.com/office/drawing/2014/main" id="{493D4EDA-58E0-40CC-B3CA-14CDEB349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pic>
        <p:nvPicPr>
          <p:cNvPr id="7" name="Imagem 6" descr="Conexões Digitais">
            <a:extLst>
              <a:ext uri="{FF2B5EF4-FFF2-40B4-BE49-F238E27FC236}">
                <a16:creationId xmlns:a16="http://schemas.microsoft.com/office/drawing/2014/main" id="{3840F91C-EDD0-4D4E-A4AB-E6C77856C8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265" t="9091" r="3502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17" name="Grupo 16">
            <a:extLst>
              <a:ext uri="{FF2B5EF4-FFF2-40B4-BE49-F238E27FC236}">
                <a16:creationId xmlns:a16="http://schemas.microsoft.com/office/drawing/2014/main" id="{AA9EB0BC-A85E-4C26-B355-5DFCEF6CC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id="{3643E56B-BD42-413D-B17D-7958270F5D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id="{96C04F74-9467-4FA5-95DC-8D481A297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D73DE1C3-5C37-42E9-A3F0-256F19383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</p:grpSp>
      <p:sp>
        <p:nvSpPr>
          <p:cNvPr id="22" name="Retângulo 21">
            <a:extLst>
              <a:ext uri="{FF2B5EF4-FFF2-40B4-BE49-F238E27FC236}">
                <a16:creationId xmlns:a16="http://schemas.microsoft.com/office/drawing/2014/main" id="{4A2E7EC3-E07C-46CE-9B25-41865A506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02C5318-1A1E-49D0-B2E2-A4B0FA9E8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4572000"/>
            <a:ext cx="10993549" cy="895244"/>
          </a:xfrm>
        </p:spPr>
        <p:txBody>
          <a:bodyPr rtlCol="0">
            <a:noAutofit/>
          </a:bodyPr>
          <a:lstStyle/>
          <a:p>
            <a:pPr rtl="0"/>
            <a:r>
              <a:rPr lang="pt-BR" sz="4000" dirty="0">
                <a:solidFill>
                  <a:schemeClr val="bg1"/>
                </a:solidFill>
              </a:rPr>
              <a:t>FUNÇÕES – técnicas de programação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8B6CF59-4E5B-494D-A2F7-97ADD01E6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5467246"/>
            <a:ext cx="10993546" cy="484822"/>
          </a:xfrm>
        </p:spPr>
        <p:txBody>
          <a:bodyPr rtlCol="0">
            <a:normAutofit/>
          </a:bodyPr>
          <a:lstStyle/>
          <a:p>
            <a:pPr rtl="0"/>
            <a:r>
              <a:rPr lang="pt-BR" dirty="0" err="1">
                <a:solidFill>
                  <a:srgbClr val="7CEBFF"/>
                </a:solidFill>
              </a:rPr>
              <a:t>Devc</a:t>
            </a:r>
            <a:r>
              <a:rPr lang="pt-BR" dirty="0">
                <a:solidFill>
                  <a:srgbClr val="7CEBFF"/>
                </a:solidFill>
              </a:rPr>
              <a:t>++ - professor </a:t>
            </a:r>
            <a:r>
              <a:rPr lang="pt-BR" dirty="0" err="1">
                <a:solidFill>
                  <a:srgbClr val="7CEBFF"/>
                </a:solidFill>
              </a:rPr>
              <a:t>alberson</a:t>
            </a:r>
            <a:r>
              <a:rPr lang="pt-BR" dirty="0">
                <a:solidFill>
                  <a:srgbClr val="7CEBFF"/>
                </a:solidFill>
              </a:rPr>
              <a:t> </a:t>
            </a:r>
            <a:r>
              <a:rPr lang="pt-BR" dirty="0" err="1">
                <a:solidFill>
                  <a:srgbClr val="7CEBFF"/>
                </a:solidFill>
              </a:rPr>
              <a:t>wander</a:t>
            </a:r>
            <a:r>
              <a:rPr lang="pt-BR" dirty="0">
                <a:solidFill>
                  <a:srgbClr val="7CEBFF"/>
                </a:solidFill>
              </a:rPr>
              <a:t> </a:t>
            </a:r>
            <a:r>
              <a:rPr lang="pt-BR" dirty="0" err="1">
                <a:solidFill>
                  <a:srgbClr val="7CEBFF"/>
                </a:solidFill>
              </a:rPr>
              <a:t>sá</a:t>
            </a:r>
            <a:r>
              <a:rPr lang="pt-BR" dirty="0">
                <a:solidFill>
                  <a:srgbClr val="7CEBFF"/>
                </a:solidFill>
              </a:rPr>
              <a:t> dos santos</a:t>
            </a:r>
          </a:p>
        </p:txBody>
      </p:sp>
    </p:spTree>
    <p:extLst>
      <p:ext uri="{BB962C8B-B14F-4D97-AF65-F5344CB8AC3E}">
        <p14:creationId xmlns:p14="http://schemas.microsoft.com/office/powerpoint/2010/main" val="148770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4BA971-B2FE-40C1-A8BC-E530CB190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SINTAXE função: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AE5E88-EC39-48D3-9F21-C032896AA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dirty="0">
                <a:solidFill>
                  <a:srgbClr val="FF0000"/>
                </a:solidFill>
              </a:rPr>
              <a:t>&lt;</a:t>
            </a:r>
            <a:r>
              <a:rPr lang="pt-BR" sz="3200" dirty="0" err="1">
                <a:solidFill>
                  <a:srgbClr val="FF0000"/>
                </a:solidFill>
              </a:rPr>
              <a:t>tiporetorno</a:t>
            </a:r>
            <a:r>
              <a:rPr lang="pt-BR" sz="3200" dirty="0">
                <a:solidFill>
                  <a:srgbClr val="FF0000"/>
                </a:solidFill>
              </a:rPr>
              <a:t>&gt;</a:t>
            </a:r>
            <a:r>
              <a:rPr lang="pt-BR" sz="3200" dirty="0"/>
              <a:t> </a:t>
            </a:r>
            <a:r>
              <a:rPr lang="pt-BR" sz="3200" dirty="0">
                <a:solidFill>
                  <a:srgbClr val="0070C0"/>
                </a:solidFill>
              </a:rPr>
              <a:t>&lt;</a:t>
            </a:r>
            <a:r>
              <a:rPr lang="pt-BR" sz="3200" dirty="0" err="1">
                <a:solidFill>
                  <a:srgbClr val="0070C0"/>
                </a:solidFill>
              </a:rPr>
              <a:t>nomefunção</a:t>
            </a:r>
            <a:r>
              <a:rPr lang="pt-BR" sz="3200" dirty="0">
                <a:solidFill>
                  <a:srgbClr val="0070C0"/>
                </a:solidFill>
              </a:rPr>
              <a:t>&gt; </a:t>
            </a:r>
            <a:r>
              <a:rPr lang="pt-BR" sz="3200" dirty="0"/>
              <a:t>(</a:t>
            </a:r>
            <a:r>
              <a:rPr lang="pt-BR" sz="3200" dirty="0">
                <a:solidFill>
                  <a:srgbClr val="7030A0"/>
                </a:solidFill>
              </a:rPr>
              <a:t>parâmetros de entrada</a:t>
            </a:r>
            <a:r>
              <a:rPr lang="pt-BR" sz="3200" dirty="0"/>
              <a:t>){ </a:t>
            </a:r>
          </a:p>
          <a:p>
            <a:pPr marL="0" indent="0">
              <a:buNone/>
            </a:pPr>
            <a:r>
              <a:rPr lang="pt-BR" sz="3200" dirty="0"/>
              <a:t>	&lt;comandos da função&gt; </a:t>
            </a:r>
          </a:p>
          <a:p>
            <a:pPr marL="0" indent="0">
              <a:buNone/>
            </a:pPr>
            <a:r>
              <a:rPr lang="pt-BR" sz="3200" dirty="0"/>
              <a:t>	</a:t>
            </a:r>
            <a:r>
              <a:rPr lang="pt-BR" sz="3200" dirty="0" err="1">
                <a:solidFill>
                  <a:srgbClr val="FF0000"/>
                </a:solidFill>
              </a:rPr>
              <a:t>return</a:t>
            </a:r>
            <a:r>
              <a:rPr lang="pt-BR" sz="3200" dirty="0">
                <a:solidFill>
                  <a:srgbClr val="FF0000"/>
                </a:solidFill>
              </a:rPr>
              <a:t> &lt;</a:t>
            </a:r>
            <a:r>
              <a:rPr lang="pt-BR" sz="3200" dirty="0" err="1">
                <a:solidFill>
                  <a:srgbClr val="FF0000"/>
                </a:solidFill>
              </a:rPr>
              <a:t>dadodotipodafuncao</a:t>
            </a:r>
            <a:r>
              <a:rPr lang="pt-BR" sz="3200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pt-BR" sz="32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82401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558AF9-ED0F-4503-A0CC-3AA6ECF9A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de criação da função: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721876-C367-4DD7-9AAF-15214FC4B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t-BR" sz="3600" dirty="0"/>
          </a:p>
          <a:p>
            <a:pPr marL="0" indent="0">
              <a:buNone/>
            </a:pPr>
            <a:r>
              <a:rPr lang="pt-BR" sz="3600" dirty="0" err="1">
                <a:solidFill>
                  <a:srgbClr val="FF0000"/>
                </a:solidFill>
              </a:rPr>
              <a:t>int</a:t>
            </a:r>
            <a:r>
              <a:rPr lang="pt-BR" sz="3600" dirty="0"/>
              <a:t> </a:t>
            </a:r>
            <a:r>
              <a:rPr lang="pt-BR" sz="3600" dirty="0">
                <a:solidFill>
                  <a:srgbClr val="00B0F0"/>
                </a:solidFill>
              </a:rPr>
              <a:t>soma</a:t>
            </a:r>
            <a:r>
              <a:rPr lang="pt-BR" sz="3600" dirty="0"/>
              <a:t> (</a:t>
            </a:r>
            <a:r>
              <a:rPr lang="pt-BR" sz="3600" dirty="0" err="1">
                <a:solidFill>
                  <a:srgbClr val="7030A0"/>
                </a:solidFill>
              </a:rPr>
              <a:t>int</a:t>
            </a:r>
            <a:r>
              <a:rPr lang="pt-BR" sz="3600" dirty="0">
                <a:solidFill>
                  <a:srgbClr val="7030A0"/>
                </a:solidFill>
              </a:rPr>
              <a:t> x , </a:t>
            </a:r>
            <a:r>
              <a:rPr lang="pt-BR" sz="3600" dirty="0" err="1">
                <a:solidFill>
                  <a:srgbClr val="7030A0"/>
                </a:solidFill>
              </a:rPr>
              <a:t>int</a:t>
            </a:r>
            <a:r>
              <a:rPr lang="pt-BR" sz="3600" dirty="0">
                <a:solidFill>
                  <a:srgbClr val="7030A0"/>
                </a:solidFill>
              </a:rPr>
              <a:t> y</a:t>
            </a:r>
            <a:r>
              <a:rPr lang="pt-BR" sz="3600" dirty="0"/>
              <a:t>){ </a:t>
            </a:r>
          </a:p>
          <a:p>
            <a:pPr marL="0" indent="0">
              <a:buNone/>
            </a:pPr>
            <a:r>
              <a:rPr lang="pt-BR" sz="3600" dirty="0"/>
              <a:t>	</a:t>
            </a:r>
            <a:r>
              <a:rPr lang="pt-BR" sz="3600" dirty="0" err="1"/>
              <a:t>int</a:t>
            </a:r>
            <a:r>
              <a:rPr lang="pt-BR" sz="3600" dirty="0"/>
              <a:t> r; </a:t>
            </a:r>
          </a:p>
          <a:p>
            <a:pPr marL="0" indent="0">
              <a:buNone/>
            </a:pPr>
            <a:r>
              <a:rPr lang="pt-BR" sz="3600" dirty="0"/>
              <a:t>	r = x+ y; </a:t>
            </a:r>
          </a:p>
          <a:p>
            <a:pPr marL="0" indent="0">
              <a:buNone/>
            </a:pPr>
            <a:r>
              <a:rPr lang="pt-BR" sz="3600" dirty="0"/>
              <a:t>	</a:t>
            </a:r>
            <a:r>
              <a:rPr lang="pt-BR" sz="3600" dirty="0" err="1">
                <a:solidFill>
                  <a:srgbClr val="FF0000"/>
                </a:solidFill>
              </a:rPr>
              <a:t>return</a:t>
            </a:r>
            <a:r>
              <a:rPr lang="pt-BR" sz="3600" dirty="0">
                <a:solidFill>
                  <a:srgbClr val="FF0000"/>
                </a:solidFill>
              </a:rPr>
              <a:t> r; </a:t>
            </a:r>
          </a:p>
          <a:p>
            <a:pPr marL="0" indent="0">
              <a:buNone/>
            </a:pPr>
            <a:r>
              <a:rPr lang="pt-BR" sz="3600" dirty="0"/>
              <a:t>} </a:t>
            </a:r>
          </a:p>
          <a:p>
            <a:pPr marL="0" indent="0">
              <a:buNone/>
            </a:pP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549700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D4F44F-C296-44DC-BC16-43B012DCC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de Chamada da função: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9DB78D-69AC-40FD-83BD-30A6E08A0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sz="4400" dirty="0"/>
              <a:t>....</a:t>
            </a:r>
          </a:p>
          <a:p>
            <a:pPr marL="0" indent="0">
              <a:buNone/>
            </a:pPr>
            <a:r>
              <a:rPr lang="pt-BR" sz="4400" dirty="0"/>
              <a:t>....</a:t>
            </a:r>
          </a:p>
          <a:p>
            <a:pPr marL="0" indent="0">
              <a:buNone/>
            </a:pPr>
            <a:r>
              <a:rPr lang="pt-BR" sz="4400" dirty="0"/>
              <a:t>	</a:t>
            </a:r>
            <a:r>
              <a:rPr lang="pt-BR" sz="4400" b="1" dirty="0"/>
              <a:t>resultado = </a:t>
            </a:r>
            <a:r>
              <a:rPr lang="pt-BR" sz="4400" b="1" dirty="0">
                <a:solidFill>
                  <a:srgbClr val="00B0F0"/>
                </a:solidFill>
              </a:rPr>
              <a:t>soma </a:t>
            </a:r>
            <a:r>
              <a:rPr lang="pt-BR" sz="4400" b="1" dirty="0"/>
              <a:t>(n1,n2); </a:t>
            </a:r>
          </a:p>
          <a:p>
            <a:pPr marL="0" indent="0">
              <a:buNone/>
            </a:pPr>
            <a:r>
              <a:rPr lang="pt-BR" sz="4400" b="1" dirty="0"/>
              <a:t>	</a:t>
            </a:r>
            <a:r>
              <a:rPr lang="pt-BR" sz="4400" b="1" dirty="0" err="1"/>
              <a:t>printf</a:t>
            </a:r>
            <a:r>
              <a:rPr lang="pt-BR" sz="4400" b="1" dirty="0"/>
              <a:t>(“resultado = %d”, resultado);</a:t>
            </a:r>
          </a:p>
          <a:p>
            <a:pPr marL="0" indent="0">
              <a:buNone/>
            </a:pPr>
            <a:r>
              <a:rPr lang="pt-BR" sz="4400" dirty="0"/>
              <a:t>.....</a:t>
            </a:r>
          </a:p>
          <a:p>
            <a:pPr marL="0" indent="0">
              <a:buNone/>
            </a:pPr>
            <a:r>
              <a:rPr lang="pt-BR" sz="4400" dirty="0"/>
              <a:t>.....</a:t>
            </a:r>
          </a:p>
          <a:p>
            <a:pPr marL="0" indent="0">
              <a:buNone/>
            </a:pP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2005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Imagem 26">
            <a:extLst>
              <a:ext uri="{FF2B5EF4-FFF2-40B4-BE49-F238E27FC236}">
                <a16:creationId xmlns:a16="http://schemas.microsoft.com/office/drawing/2014/main" id="{64349ADA-14FD-44A2-9A21-907D8C8EDB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1543" y="2010397"/>
            <a:ext cx="5830573" cy="327214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152403D-DB45-42B4-B501-CFFC025AD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de um programa com uso de função: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327667B-F53F-4028-BE15-5EFAC0A20F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5060" y="1930401"/>
            <a:ext cx="5906111" cy="4814954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2A7D9734-790A-4B99-A8B0-E54A0F6D60AE}"/>
              </a:ext>
            </a:extLst>
          </p:cNvPr>
          <p:cNvSpPr/>
          <p:nvPr/>
        </p:nvSpPr>
        <p:spPr>
          <a:xfrm>
            <a:off x="304800" y="2464904"/>
            <a:ext cx="2001078" cy="265044"/>
          </a:xfrm>
          <a:prstGeom prst="rect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FD38501-8D87-4D36-8CA6-8040197C4243}"/>
              </a:ext>
            </a:extLst>
          </p:cNvPr>
          <p:cNvSpPr/>
          <p:nvPr/>
        </p:nvSpPr>
        <p:spPr>
          <a:xfrm>
            <a:off x="6291943" y="3429000"/>
            <a:ext cx="1066800" cy="217469"/>
          </a:xfrm>
          <a:prstGeom prst="rect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6F4B4509-70C6-447A-93D2-49C9AFA4701B}"/>
              </a:ext>
            </a:extLst>
          </p:cNvPr>
          <p:cNvSpPr/>
          <p:nvPr/>
        </p:nvSpPr>
        <p:spPr>
          <a:xfrm>
            <a:off x="304800" y="3591137"/>
            <a:ext cx="2001078" cy="265044"/>
          </a:xfrm>
          <a:prstGeom prst="rect">
            <a:avLst/>
          </a:prstGeom>
          <a:solidFill>
            <a:srgbClr val="00B0F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4A431AE9-58C7-4B39-81C4-758E542A05FA}"/>
              </a:ext>
            </a:extLst>
          </p:cNvPr>
          <p:cNvSpPr/>
          <p:nvPr/>
        </p:nvSpPr>
        <p:spPr>
          <a:xfrm>
            <a:off x="6291943" y="3694043"/>
            <a:ext cx="2001078" cy="217469"/>
          </a:xfrm>
          <a:prstGeom prst="rect">
            <a:avLst/>
          </a:prstGeom>
          <a:solidFill>
            <a:srgbClr val="00B0F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8E30476B-0863-4273-8FA1-AE0D6A006188}"/>
              </a:ext>
            </a:extLst>
          </p:cNvPr>
          <p:cNvSpPr/>
          <p:nvPr/>
        </p:nvSpPr>
        <p:spPr>
          <a:xfrm>
            <a:off x="304800" y="4717370"/>
            <a:ext cx="2001078" cy="265044"/>
          </a:xfrm>
          <a:prstGeom prst="rect">
            <a:avLst/>
          </a:prstGeom>
          <a:solidFill>
            <a:srgbClr val="7030A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A640309B-5B3F-41E4-B411-05C580FAEB1E}"/>
              </a:ext>
            </a:extLst>
          </p:cNvPr>
          <p:cNvSpPr/>
          <p:nvPr/>
        </p:nvSpPr>
        <p:spPr>
          <a:xfrm>
            <a:off x="6291943" y="3959086"/>
            <a:ext cx="2001078" cy="227814"/>
          </a:xfrm>
          <a:prstGeom prst="rect">
            <a:avLst/>
          </a:prstGeom>
          <a:solidFill>
            <a:srgbClr val="7030A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109F1874-289B-48ED-BA8E-2B919CA19DD1}"/>
              </a:ext>
            </a:extLst>
          </p:cNvPr>
          <p:cNvSpPr/>
          <p:nvPr/>
        </p:nvSpPr>
        <p:spPr>
          <a:xfrm>
            <a:off x="304800" y="5890800"/>
            <a:ext cx="2001078" cy="265044"/>
          </a:xfrm>
          <a:prstGeom prst="rect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04B9BAEA-E0A0-41FA-9AE0-77860F8A3874}"/>
              </a:ext>
            </a:extLst>
          </p:cNvPr>
          <p:cNvSpPr/>
          <p:nvPr/>
        </p:nvSpPr>
        <p:spPr>
          <a:xfrm>
            <a:off x="6291943" y="4395673"/>
            <a:ext cx="2001078" cy="227814"/>
          </a:xfrm>
          <a:prstGeom prst="rect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957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</p:bldLst>
  </p:timing>
</p:sld>
</file>

<file path=ppt/theme/theme1.xml><?xml version="1.0" encoding="utf-8"?>
<a:theme xmlns:a="http://schemas.openxmlformats.org/drawingml/2006/main" name="Dividend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BC12AA-1C15-4500-BC9C-8EE83A441DE9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BA0CF3B2-1F0F-4FC5-8002-3E4869ABAD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69AFF4-BB30-4BA0-AD22-82CC3C4327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Tecnologia (design Dividendo)</Template>
  <TotalTime>142</TotalTime>
  <Words>111</Words>
  <Application>Microsoft Office PowerPoint</Application>
  <PresentationFormat>Widescreen</PresentationFormat>
  <Paragraphs>24</Paragraphs>
  <Slides>5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Calibri</vt:lpstr>
      <vt:lpstr>Gill Sans MT</vt:lpstr>
      <vt:lpstr>Wingdings 2</vt:lpstr>
      <vt:lpstr>Dividendo</vt:lpstr>
      <vt:lpstr>FUNÇÕES – técnicas de programação</vt:lpstr>
      <vt:lpstr>SINTAXE função: </vt:lpstr>
      <vt:lpstr>Exemplo de criação da função:</vt:lpstr>
      <vt:lpstr>Exemplo de Chamada da função: </vt:lpstr>
      <vt:lpstr>Exemplo de um programa com uso de função: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FUNÇÕES – LINGUAGEM ESTRUTURADA</dc:title>
  <dc:creator>ALBERSON WANDER SA DOS SANTOS</dc:creator>
  <cp:lastModifiedBy>ALBERSON WANDER</cp:lastModifiedBy>
  <cp:revision>6</cp:revision>
  <dcterms:created xsi:type="dcterms:W3CDTF">2020-10-08T23:57:31Z</dcterms:created>
  <dcterms:modified xsi:type="dcterms:W3CDTF">2025-09-02T12:56:24Z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