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34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690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20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80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603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248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46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644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396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84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32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A27AF7C-B104-4D8D-90A3-42130963069E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D6B715-C458-4708-A967-2EE216B9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1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456" y="759854"/>
            <a:ext cx="11681138" cy="1758435"/>
          </a:xfrm>
        </p:spPr>
        <p:txBody>
          <a:bodyPr>
            <a:normAutofit fontScale="90000"/>
          </a:bodyPr>
          <a:lstStyle/>
          <a:p>
            <a:r>
              <a:rPr lang="pt-BR" dirty="0"/>
              <a:t>VARIÁVEIS INDEXADAS VETORES E MATRIZES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0457" y="5202238"/>
            <a:ext cx="11681138" cy="1391745"/>
          </a:xfrm>
        </p:spPr>
        <p:txBody>
          <a:bodyPr/>
          <a:lstStyle/>
          <a:p>
            <a:pPr algn="l"/>
            <a:r>
              <a:rPr lang="pt-BR" dirty="0"/>
              <a:t>INTRODUÇÃO A PROGRAMAÇÃO - </a:t>
            </a:r>
            <a:r>
              <a:rPr lang="pt-BR" dirty="0" err="1"/>
              <a:t>DevC</a:t>
            </a:r>
            <a:r>
              <a:rPr lang="pt-BR" dirty="0"/>
              <a:t>++ - </a:t>
            </a:r>
          </a:p>
          <a:p>
            <a:pPr algn="l"/>
            <a:r>
              <a:rPr lang="pt-BR" dirty="0"/>
              <a:t>PROFESSOR: ALBERSON WANDER</a:t>
            </a:r>
          </a:p>
        </p:txBody>
      </p:sp>
    </p:spTree>
    <p:extLst>
      <p:ext uri="{BB962C8B-B14F-4D97-AF65-F5344CB8AC3E}">
        <p14:creationId xmlns:p14="http://schemas.microsoft.com/office/powerpoint/2010/main" val="4180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851" y="609600"/>
            <a:ext cx="11449318" cy="1356360"/>
          </a:xfrm>
        </p:spPr>
        <p:txBody>
          <a:bodyPr>
            <a:normAutofit/>
          </a:bodyPr>
          <a:lstStyle/>
          <a:p>
            <a:r>
              <a:rPr lang="pt-BR" dirty="0"/>
              <a:t>SINTAXE DE CRIAÇÃO DE VETORES:</a:t>
            </a:r>
            <a:br>
              <a:rPr lang="pt-BR" dirty="0"/>
            </a:br>
            <a:r>
              <a:rPr lang="pt-BR" dirty="0"/>
              <a:t>VARIÁVEIS INDEXADAS UNIDIMENSIONAIS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3183" y="3164983"/>
            <a:ext cx="11745531" cy="917620"/>
          </a:xfrm>
        </p:spPr>
        <p:txBody>
          <a:bodyPr>
            <a:normAutofit fontScale="85000" lnSpcReduction="10000"/>
          </a:bodyPr>
          <a:lstStyle/>
          <a:p>
            <a:pPr marL="45720" indent="0" algn="ctr">
              <a:buNone/>
            </a:pPr>
            <a:r>
              <a:rPr lang="pt-BR" sz="4500" b="1" dirty="0">
                <a:solidFill>
                  <a:srgbClr val="7030A0"/>
                </a:solidFill>
              </a:rPr>
              <a:t>&lt;TIPODADO&gt;</a:t>
            </a:r>
            <a:r>
              <a:rPr lang="pt-BR" sz="4500" dirty="0">
                <a:solidFill>
                  <a:schemeClr val="tx1"/>
                </a:solidFill>
              </a:rPr>
              <a:t> </a:t>
            </a:r>
            <a:r>
              <a:rPr lang="pt-BR" sz="4500" b="1" dirty="0">
                <a:solidFill>
                  <a:srgbClr val="002060"/>
                </a:solidFill>
              </a:rPr>
              <a:t>&lt;NOME VETOR&gt;</a:t>
            </a:r>
            <a:r>
              <a:rPr lang="pt-BR" sz="4500" dirty="0">
                <a:solidFill>
                  <a:schemeClr val="tx1"/>
                </a:solidFill>
              </a:rPr>
              <a:t> </a:t>
            </a:r>
            <a:r>
              <a:rPr lang="pt-BR" sz="4500" b="1" dirty="0">
                <a:solidFill>
                  <a:srgbClr val="FF0000"/>
                </a:solidFill>
              </a:rPr>
              <a:t>[QTDE POSIÇÕES]</a:t>
            </a:r>
            <a:r>
              <a:rPr lang="pt-BR" sz="4500" dirty="0">
                <a:solidFill>
                  <a:schemeClr val="tx1"/>
                </a:solidFill>
              </a:rPr>
              <a:t> ; </a:t>
            </a:r>
          </a:p>
        </p:txBody>
      </p:sp>
    </p:spTree>
    <p:extLst>
      <p:ext uri="{BB962C8B-B14F-4D97-AF65-F5344CB8AC3E}">
        <p14:creationId xmlns:p14="http://schemas.microsoft.com/office/powerpoint/2010/main" val="340363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3000" y="1617785"/>
            <a:ext cx="9872871" cy="4881489"/>
          </a:xfrm>
        </p:spPr>
        <p:txBody>
          <a:bodyPr/>
          <a:lstStyle/>
          <a:p>
            <a:pPr marL="45720" indent="0">
              <a:buNone/>
            </a:pPr>
            <a:r>
              <a:rPr lang="pt-BR" sz="7200" dirty="0" err="1"/>
              <a:t>int</a:t>
            </a:r>
            <a:r>
              <a:rPr lang="pt-BR" sz="7200" dirty="0"/>
              <a:t> idades[5];</a:t>
            </a:r>
          </a:p>
          <a:p>
            <a:pPr marL="45720" indent="0">
              <a:buNone/>
            </a:pPr>
            <a:endParaRPr lang="pt-BR" dirty="0"/>
          </a:p>
          <a:p>
            <a:pPr marL="45720" indent="0">
              <a:buNone/>
            </a:pP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ATENÇÃO: O VETOR ACIMA TERÁ 5 POSIÇÕES, SENDO O ÍNDICE DA  PRIMEIRA POSIÇÃO 0(ZERO) E O DA 5ª POSIÇÃO SERÁ 4.</a:t>
            </a:r>
          </a:p>
          <a:p>
            <a:pPr marL="45720" indent="0">
              <a:buNone/>
            </a:pP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VEJA ABAIXO COMO FOI CRIADA A VARIÁVEL ACIMA: </a:t>
            </a:r>
          </a:p>
          <a:p>
            <a:pPr marL="45720" indent="0">
              <a:buNone/>
            </a:pPr>
            <a:endParaRPr lang="pt-B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idades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55795"/>
              </p:ext>
            </p:extLst>
          </p:nvPr>
        </p:nvGraphicFramePr>
        <p:xfrm>
          <a:off x="1815436" y="5354320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419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IMPORTANTE !!!!!!!</a:t>
            </a:r>
            <a:br>
              <a:rPr lang="pt-BR" dirty="0">
                <a:solidFill>
                  <a:srgbClr val="FF0000"/>
                </a:solidFill>
              </a:rPr>
            </a:br>
            <a:r>
              <a:rPr lang="pt-BR" dirty="0"/>
              <a:t>VETORES DO TIPO CARACTERES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b="1" u="sng" dirty="0">
                <a:solidFill>
                  <a:srgbClr val="FF0000"/>
                </a:solidFill>
              </a:rPr>
              <a:t>ATENÇÃO: </a:t>
            </a:r>
          </a:p>
          <a:p>
            <a:pPr marL="45720" indent="0">
              <a:buNone/>
            </a:pPr>
            <a:endParaRPr lang="pt-BR" sz="3600" b="1" u="sng" dirty="0">
              <a:solidFill>
                <a:srgbClr val="FF0000"/>
              </a:solidFill>
            </a:endParaRPr>
          </a:p>
          <a:p>
            <a:pPr marL="274320" lvl="1" indent="0" algn="ctr">
              <a:buNone/>
            </a:pPr>
            <a:r>
              <a:rPr lang="pt-BR" sz="3600" dirty="0">
                <a:solidFill>
                  <a:srgbClr val="FF0000"/>
                </a:solidFill>
              </a:rPr>
              <a:t>EM </a:t>
            </a:r>
            <a:r>
              <a:rPr lang="pt-BR" sz="3600" dirty="0" err="1">
                <a:solidFill>
                  <a:srgbClr val="FF0000"/>
                </a:solidFill>
              </a:rPr>
              <a:t>DevC</a:t>
            </a:r>
            <a:r>
              <a:rPr lang="pt-BR" sz="3600" dirty="0">
                <a:solidFill>
                  <a:srgbClr val="FF0000"/>
                </a:solidFill>
              </a:rPr>
              <a:t>++ VETORES DO TIPO char </a:t>
            </a:r>
          </a:p>
          <a:p>
            <a:pPr marL="274320" lvl="1" indent="0" algn="ctr">
              <a:buNone/>
            </a:pPr>
            <a:r>
              <a:rPr lang="pt-BR" sz="3600" b="1" u="sng" dirty="0">
                <a:solidFill>
                  <a:srgbClr val="FF0000"/>
                </a:solidFill>
              </a:rPr>
              <a:t>NÃO SÃO CAPAZES DE ARMAZENAR PALAVRAS EM UMA ÚNICA POSIÇÃO DO VETOR.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9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684" y="322247"/>
            <a:ext cx="11422966" cy="1356360"/>
          </a:xfrm>
        </p:spPr>
        <p:txBody>
          <a:bodyPr/>
          <a:lstStyle/>
          <a:p>
            <a:pPr algn="ctr"/>
            <a:r>
              <a:rPr lang="pt-BR" dirty="0"/>
              <a:t>EXEMPLO DE USO DE VETORES CARACTERES: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3684" y="2753751"/>
            <a:ext cx="4343400" cy="299993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dirty="0">
                <a:solidFill>
                  <a:srgbClr val="FF0000"/>
                </a:solidFill>
              </a:rPr>
              <a:t>#include &lt;</a:t>
            </a:r>
            <a:r>
              <a:rPr lang="pt-BR" dirty="0" err="1">
                <a:solidFill>
                  <a:srgbClr val="FF0000"/>
                </a:solidFill>
              </a:rPr>
              <a:t>string.h</a:t>
            </a:r>
            <a:r>
              <a:rPr lang="pt-BR" dirty="0">
                <a:solidFill>
                  <a:srgbClr val="FF0000"/>
                </a:solidFill>
              </a:rPr>
              <a:t>&gt;</a:t>
            </a:r>
          </a:p>
          <a:p>
            <a:pPr marL="45720" indent="0">
              <a:buNone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 nomes[30];</a:t>
            </a:r>
          </a:p>
          <a:p>
            <a:pPr marL="45720" indent="0">
              <a:buNone/>
            </a:pP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){ </a:t>
            </a:r>
          </a:p>
          <a:p>
            <a:pPr marL="45720" indent="0">
              <a:buNone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(“digite seu nome”); </a:t>
            </a:r>
          </a:p>
          <a:p>
            <a:pPr marL="45720" indent="0">
              <a:buNone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scanf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(“%s”, &amp;nomes); </a:t>
            </a:r>
          </a:p>
          <a:p>
            <a:pPr marL="45720" indent="0">
              <a:buNone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797084" y="1965960"/>
            <a:ext cx="659774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ATENÇÃO !!!!!</a:t>
            </a:r>
          </a:p>
          <a:p>
            <a:pPr algn="just"/>
            <a:endParaRPr lang="pt-BR" dirty="0">
              <a:solidFill>
                <a:srgbClr val="FF0000"/>
              </a:solidFill>
            </a:endParaRPr>
          </a:p>
          <a:p>
            <a:pPr algn="just"/>
            <a:r>
              <a:rPr lang="pt-BR" dirty="0">
                <a:solidFill>
                  <a:srgbClr val="FF0000"/>
                </a:solidFill>
              </a:rPr>
              <a:t>O VETOR nomes[30] possui 30 posições, sendo a primeira de índice 0(zero) e a última de índice 29.</a:t>
            </a:r>
          </a:p>
          <a:p>
            <a:pPr algn="just"/>
            <a:endParaRPr lang="pt-BR" dirty="0">
              <a:solidFill>
                <a:srgbClr val="FF0000"/>
              </a:solidFill>
            </a:endParaRPr>
          </a:p>
          <a:p>
            <a:pPr algn="just"/>
            <a:r>
              <a:rPr lang="pt-BR" dirty="0">
                <a:solidFill>
                  <a:srgbClr val="FF0000"/>
                </a:solidFill>
              </a:rPr>
              <a:t>Quando o usuário digitar um nome e pressionar &lt;</a:t>
            </a:r>
            <a:r>
              <a:rPr lang="pt-BR" dirty="0" err="1">
                <a:solidFill>
                  <a:srgbClr val="FF0000"/>
                </a:solidFill>
              </a:rPr>
              <a:t>enter</a:t>
            </a:r>
            <a:r>
              <a:rPr lang="pt-BR" dirty="0">
                <a:solidFill>
                  <a:srgbClr val="FF0000"/>
                </a:solidFill>
              </a:rPr>
              <a:t>&gt; </a:t>
            </a:r>
            <a:r>
              <a:rPr lang="pt-BR" b="1" u="sng" dirty="0">
                <a:solidFill>
                  <a:srgbClr val="FF0000"/>
                </a:solidFill>
              </a:rPr>
              <a:t>CADA DÍGITO DO NOME </a:t>
            </a:r>
            <a:r>
              <a:rPr lang="pt-BR" dirty="0">
                <a:solidFill>
                  <a:srgbClr val="FF0000"/>
                </a:solidFill>
              </a:rPr>
              <a:t>SERÁ ARMAZENADO EM UMA POSIÇÃO DO VETOR.</a:t>
            </a:r>
          </a:p>
          <a:p>
            <a:pPr algn="just"/>
            <a:endParaRPr lang="pt-BR" dirty="0">
              <a:solidFill>
                <a:srgbClr val="FF0000"/>
              </a:solidFill>
            </a:endParaRPr>
          </a:p>
          <a:p>
            <a:pPr algn="ctr"/>
            <a:r>
              <a:rPr lang="pt-BR" sz="4000" b="1" u="sng" dirty="0">
                <a:solidFill>
                  <a:srgbClr val="002060"/>
                </a:solidFill>
              </a:rPr>
              <a:t>NÃO CONFUNDA !!! </a:t>
            </a:r>
          </a:p>
          <a:p>
            <a:pPr algn="just"/>
            <a:r>
              <a:rPr lang="pt-BR" b="1" u="sng" dirty="0">
                <a:solidFill>
                  <a:srgbClr val="002060"/>
                </a:solidFill>
              </a:rPr>
              <a:t>EM ALGORITMO </a:t>
            </a:r>
            <a:r>
              <a:rPr lang="pt-BR" dirty="0">
                <a:solidFill>
                  <a:srgbClr val="002060"/>
                </a:solidFill>
              </a:rPr>
              <a:t>CONSEGUIMOS ARMAZENAR </a:t>
            </a:r>
            <a:r>
              <a:rPr lang="pt-BR" b="1" u="sng" dirty="0">
                <a:solidFill>
                  <a:srgbClr val="002060"/>
                </a:solidFill>
              </a:rPr>
              <a:t>CADA NOME EM UMA POSIÇÃO DO VETOR.</a:t>
            </a:r>
            <a:r>
              <a:rPr lang="pt-BR" dirty="0">
                <a:solidFill>
                  <a:srgbClr val="002060"/>
                </a:solidFill>
              </a:rPr>
              <a:t> 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  <a:p>
            <a:pPr algn="just"/>
            <a:r>
              <a:rPr lang="pt-BR" b="1" u="sng" dirty="0">
                <a:solidFill>
                  <a:srgbClr val="002060"/>
                </a:solidFill>
              </a:rPr>
              <a:t>EM </a:t>
            </a:r>
            <a:r>
              <a:rPr lang="pt-BR" b="1" u="sng" dirty="0" err="1">
                <a:solidFill>
                  <a:srgbClr val="002060"/>
                </a:solidFill>
              </a:rPr>
              <a:t>DevC</a:t>
            </a:r>
            <a:r>
              <a:rPr lang="pt-BR" b="1" u="sng" dirty="0">
                <a:solidFill>
                  <a:srgbClr val="002060"/>
                </a:solidFill>
              </a:rPr>
              <a:t>++</a:t>
            </a:r>
            <a:r>
              <a:rPr lang="pt-BR" dirty="0">
                <a:solidFill>
                  <a:srgbClr val="002060"/>
                </a:solidFill>
              </a:rPr>
              <a:t> ARMAZENAMOS </a:t>
            </a:r>
            <a:r>
              <a:rPr lang="pt-BR" b="1" u="sng" dirty="0">
                <a:solidFill>
                  <a:srgbClr val="002060"/>
                </a:solidFill>
              </a:rPr>
              <a:t>CADA DÍGITO DO NOME NAS POSIÇÕES DO VETOR.</a:t>
            </a:r>
            <a:endParaRPr lang="pt-BR" dirty="0">
              <a:solidFill>
                <a:srgbClr val="FF0000"/>
              </a:solidFill>
            </a:endParaRPr>
          </a:p>
          <a:p>
            <a:pPr algn="just"/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381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IMPRIMINDO VETORES char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59747" y="1839351"/>
            <a:ext cx="8535768" cy="402053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pt-BR" sz="3000" dirty="0">
                <a:solidFill>
                  <a:srgbClr val="FF0000"/>
                </a:solidFill>
              </a:rPr>
              <a:t>#include &lt;</a:t>
            </a:r>
            <a:r>
              <a:rPr lang="pt-BR" sz="3000" dirty="0" err="1">
                <a:solidFill>
                  <a:srgbClr val="FF0000"/>
                </a:solidFill>
              </a:rPr>
              <a:t>string.h</a:t>
            </a:r>
            <a:r>
              <a:rPr lang="pt-BR" sz="3000" dirty="0">
                <a:solidFill>
                  <a:srgbClr val="FF0000"/>
                </a:solidFill>
              </a:rPr>
              <a:t>&gt;</a:t>
            </a:r>
          </a:p>
          <a:p>
            <a:pPr marL="45720" indent="0">
              <a:buNone/>
            </a:pPr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 nomes[30];</a:t>
            </a:r>
          </a:p>
          <a:p>
            <a:pPr marL="45720" indent="0">
              <a:buNone/>
            </a:pPr>
            <a:r>
              <a:rPr lang="pt-BR" sz="3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){ </a:t>
            </a:r>
          </a:p>
          <a:p>
            <a:pPr marL="45720" indent="0">
              <a:buNone/>
            </a:pPr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(“digite seu nome”); </a:t>
            </a:r>
          </a:p>
          <a:p>
            <a:pPr marL="45720" indent="0">
              <a:buNone/>
            </a:pPr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scanf</a:t>
            </a:r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(“%s”, &amp;nomes); </a:t>
            </a:r>
          </a:p>
          <a:p>
            <a:pPr marL="45720" indent="0">
              <a:buNone/>
            </a:pPr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(“Nome = %s”, nomes);</a:t>
            </a:r>
          </a:p>
          <a:p>
            <a:pPr marL="45720" indent="0">
              <a:buNone/>
            </a:pPr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77115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ATRIBUIÇÃO DE VALORES A UMA VARIÁVEL char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33" y="1965960"/>
            <a:ext cx="10306741" cy="2878068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560761"/>
              </p:ext>
            </p:extLst>
          </p:nvPr>
        </p:nvGraphicFramePr>
        <p:xfrm>
          <a:off x="528033" y="5213360"/>
          <a:ext cx="109081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36360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200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19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63938" y="4844028"/>
            <a:ext cx="1558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nome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28033" y="5877222"/>
            <a:ext cx="10947043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REPARE QUE NO </a:t>
            </a:r>
            <a:r>
              <a:rPr lang="pt-BR" b="1" dirty="0" err="1">
                <a:solidFill>
                  <a:schemeClr val="bg1"/>
                </a:solidFill>
              </a:rPr>
              <a:t>DevC</a:t>
            </a:r>
            <a:r>
              <a:rPr lang="pt-BR" b="1" dirty="0">
                <a:solidFill>
                  <a:schemeClr val="bg1"/>
                </a:solidFill>
              </a:rPr>
              <a:t>++, O VETOR nome ARMAZENA CADA DÍGITO DO NOME EM UMA POSIÇÃO DO VETOR </a:t>
            </a:r>
          </a:p>
        </p:txBody>
      </p:sp>
    </p:spTree>
    <p:extLst>
      <p:ext uri="{BB962C8B-B14F-4D97-AF65-F5344CB8AC3E}">
        <p14:creationId xmlns:p14="http://schemas.microsoft.com/office/powerpoint/2010/main" val="182519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5097" y="159434"/>
            <a:ext cx="9875520" cy="1356360"/>
          </a:xfrm>
        </p:spPr>
        <p:txBody>
          <a:bodyPr/>
          <a:lstStyle/>
          <a:p>
            <a:r>
              <a:rPr lang="pt-BR" dirty="0"/>
              <a:t>COMPARAÇÃO DE DADOS DO TIPO char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28" y="1142377"/>
            <a:ext cx="10330386" cy="404376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143000" y="5186143"/>
            <a:ext cx="1001971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A FUNÇÃO </a:t>
            </a:r>
            <a:r>
              <a:rPr lang="pt-BR" dirty="0" err="1">
                <a:solidFill>
                  <a:schemeClr val="bg1"/>
                </a:solidFill>
              </a:rPr>
              <a:t>strcmp</a:t>
            </a:r>
            <a:r>
              <a:rPr lang="pt-BR" dirty="0">
                <a:solidFill>
                  <a:schemeClr val="bg1"/>
                </a:solidFill>
              </a:rPr>
              <a:t> É USADA PARA COMPARAR SE UM CONTEÚDO ESTÁ, OU NÃO, ARMAZENADO NUMA VARIÁVEL. </a:t>
            </a:r>
          </a:p>
          <a:p>
            <a:pPr algn="ctr"/>
            <a:r>
              <a:rPr lang="pt-BR" dirty="0">
                <a:solidFill>
                  <a:schemeClr val="bg1"/>
                </a:solidFill>
              </a:rPr>
              <a:t>NESTE EXEMPLO,  ESTÁ SENDO TESTADO SE A VARIÁVEL nome ARMAZENA “</a:t>
            </a:r>
            <a:r>
              <a:rPr lang="pt-BR" dirty="0" err="1">
                <a:solidFill>
                  <a:schemeClr val="bg1"/>
                </a:solidFill>
              </a:rPr>
              <a:t>Alberson</a:t>
            </a:r>
            <a:r>
              <a:rPr lang="pt-BR" dirty="0">
                <a:solidFill>
                  <a:schemeClr val="bg1"/>
                </a:solidFill>
              </a:rPr>
              <a:t>”. </a:t>
            </a:r>
          </a:p>
          <a:p>
            <a:pPr algn="ctr"/>
            <a:r>
              <a:rPr lang="pt-BR" dirty="0">
                <a:solidFill>
                  <a:schemeClr val="bg1"/>
                </a:solidFill>
              </a:rPr>
              <a:t>SE ESTIVER GUARDANDO A FUNÇÃO RETORNA 0(ZERO), POR ISSO O TESTE ==0(ZERO)</a:t>
            </a:r>
          </a:p>
        </p:txBody>
      </p:sp>
    </p:spTree>
    <p:extLst>
      <p:ext uri="{BB962C8B-B14F-4D97-AF65-F5344CB8AC3E}">
        <p14:creationId xmlns:p14="http://schemas.microsoft.com/office/powerpoint/2010/main" val="1034084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384517"/>
            <a:ext cx="9875520" cy="1356360"/>
          </a:xfrm>
        </p:spPr>
        <p:txBody>
          <a:bodyPr/>
          <a:lstStyle/>
          <a:p>
            <a:pPr algn="ctr"/>
            <a:r>
              <a:rPr lang="pt-BR" dirty="0"/>
              <a:t>ATRIBUIÇÃO, IMPRESSÃO E LEITURA DE DADOS EM VETORES NUMÉRICOS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28" y="1740876"/>
            <a:ext cx="11241974" cy="385806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20974" y="5736167"/>
            <a:ext cx="10776512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bg1"/>
                </a:solidFill>
              </a:rPr>
              <a:t>Para atribuir, ler e imprimir dados de vetores numéricos, basta referenciarmos os índices das posições que serão tratadas, como no exemplo acima.</a:t>
            </a:r>
          </a:p>
        </p:txBody>
      </p:sp>
    </p:spTree>
    <p:extLst>
      <p:ext uri="{BB962C8B-B14F-4D97-AF65-F5344CB8AC3E}">
        <p14:creationId xmlns:p14="http://schemas.microsoft.com/office/powerpoint/2010/main" val="2965297179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311</TotalTime>
  <Words>439</Words>
  <Application>Microsoft Office PowerPoint</Application>
  <PresentationFormat>Widescreen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Corbel</vt:lpstr>
      <vt:lpstr>Base</vt:lpstr>
      <vt:lpstr>VARIÁVEIS INDEXADAS VETORES E MATRIZES </vt:lpstr>
      <vt:lpstr>SINTAXE DE CRIAÇÃO DE VETORES: VARIÁVEIS INDEXADAS UNIDIMENSIONAIS</vt:lpstr>
      <vt:lpstr>EXEMPLO:</vt:lpstr>
      <vt:lpstr>IMPORTANTE !!!!!!! VETORES DO TIPO CARACTERES</vt:lpstr>
      <vt:lpstr>EXEMPLO DE USO DE VETORES CARACTERES:</vt:lpstr>
      <vt:lpstr>IMPRIMINDO VETORES char</vt:lpstr>
      <vt:lpstr>ATRIBUIÇÃO DE VALORES A UMA VARIÁVEL char</vt:lpstr>
      <vt:lpstr>COMPARAÇÃO DE DADOS DO TIPO char</vt:lpstr>
      <vt:lpstr>ATRIBUIÇÃO, IMPRESSÃO E LEITURA DE DADOS EM VETORES NUMÉRICOS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VARIÁVEIS INDEXADAS – VETORES E MATRIZES -</dc:title>
  <dc:creator>Usuário do Windows</dc:creator>
  <cp:lastModifiedBy>ALBERSON WANDER</cp:lastModifiedBy>
  <cp:revision>16</cp:revision>
  <dcterms:created xsi:type="dcterms:W3CDTF">2020-07-10T12:43:45Z</dcterms:created>
  <dcterms:modified xsi:type="dcterms:W3CDTF">2025-06-03T13:09:13Z</dcterms:modified>
</cp:coreProperties>
</file>