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62" r:id="rId3"/>
    <p:sldId id="260" r:id="rId4"/>
    <p:sldId id="264" r:id="rId5"/>
    <p:sldId id="25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B2D77-566E-4B1C-862C-4A2A2AD6D567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23496-2425-4B1A-9AA2-3CEA6831BD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52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04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58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0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01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636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418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291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478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7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20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58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99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45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92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66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01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1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782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618186"/>
            <a:ext cx="9440034" cy="298015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ESTRUTURAS DE REPETIÇÕES</a:t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L.E. </a:t>
            </a:r>
            <a:r>
              <a:rPr lang="pt-BR" dirty="0" err="1">
                <a:solidFill>
                  <a:srgbClr val="FF0000"/>
                </a:solidFill>
              </a:rPr>
              <a:t>DevC</a:t>
            </a:r>
            <a:r>
              <a:rPr lang="pt-BR" dirty="0">
                <a:solidFill>
                  <a:srgbClr val="FF0000"/>
                </a:solidFill>
              </a:rPr>
              <a:t>++</a:t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- 2º bimestre -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2892613"/>
          </a:xfrm>
        </p:spPr>
        <p:txBody>
          <a:bodyPr>
            <a:noAutofit/>
          </a:bodyPr>
          <a:lstStyle/>
          <a:p>
            <a:r>
              <a:rPr lang="pt-BR" sz="3600" dirty="0"/>
              <a:t>COMANDOS:</a:t>
            </a:r>
          </a:p>
          <a:p>
            <a:r>
              <a:rPr lang="pt-BR" sz="3600" dirty="0"/>
              <a:t>for ( ) {     } ---- PARA</a:t>
            </a:r>
          </a:p>
          <a:p>
            <a:r>
              <a:rPr lang="pt-BR" sz="3600" dirty="0"/>
              <a:t>do{...}</a:t>
            </a:r>
            <a:r>
              <a:rPr lang="pt-BR" sz="3600" dirty="0" err="1"/>
              <a:t>while</a:t>
            </a:r>
            <a:r>
              <a:rPr lang="pt-BR" sz="3600" dirty="0"/>
              <a:t> (   ); -----REPITA </a:t>
            </a:r>
          </a:p>
          <a:p>
            <a:r>
              <a:rPr lang="pt-BR" sz="3600" dirty="0" err="1"/>
              <a:t>While</a:t>
            </a:r>
            <a:r>
              <a:rPr lang="pt-BR" sz="3600" dirty="0"/>
              <a:t> (     ){   } ---- ENQUANTO</a:t>
            </a:r>
          </a:p>
        </p:txBody>
      </p:sp>
    </p:spTree>
    <p:extLst>
      <p:ext uri="{BB962C8B-B14F-4D97-AF65-F5344CB8AC3E}">
        <p14:creationId xmlns:p14="http://schemas.microsoft.com/office/powerpoint/2010/main" val="292724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COMANDO for( 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Este comando deve ser usado quando </a:t>
            </a:r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nós programadores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sabemos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quantas vezes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um trecho de programa deve ser REPETIDO (executado quantas vezes o programador desejar).</a:t>
            </a:r>
          </a:p>
        </p:txBody>
      </p:sp>
    </p:spTree>
    <p:extLst>
      <p:ext uri="{BB962C8B-B14F-4D97-AF65-F5344CB8AC3E}">
        <p14:creationId xmlns:p14="http://schemas.microsoft.com/office/powerpoint/2010/main" val="64294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764" y="0"/>
            <a:ext cx="10353762" cy="970450"/>
          </a:xfrm>
        </p:spPr>
        <p:txBody>
          <a:bodyPr/>
          <a:lstStyle/>
          <a:p>
            <a:r>
              <a:rPr lang="pt-BR" dirty="0"/>
              <a:t>EM </a:t>
            </a:r>
            <a:r>
              <a:rPr lang="pt-BR" dirty="0" err="1"/>
              <a:t>DevC</a:t>
            </a:r>
            <a:r>
              <a:rPr lang="pt-BR" dirty="0"/>
              <a:t>++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6674" y="970450"/>
            <a:ext cx="10353762" cy="564929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SINTAXE: </a:t>
            </a:r>
          </a:p>
          <a:p>
            <a:pPr marL="36900" indent="0" algn="just">
              <a:buNone/>
            </a:pP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for( </a:t>
            </a:r>
            <a:r>
              <a:rPr lang="pt-BR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&lt;var&gt;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&lt;VI&gt;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35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&lt;condição&gt;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pt-BR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pt-BR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pt-BR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) {</a:t>
            </a:r>
          </a:p>
          <a:p>
            <a:pPr marL="36900" indent="0" algn="just">
              <a:buNone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&lt;comandos a serem repetidos&gt; </a:t>
            </a:r>
          </a:p>
          <a:p>
            <a:pPr marL="36900" indent="0" algn="just">
              <a:buNone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</a:p>
          <a:p>
            <a:pPr marL="36900" indent="0" algn="just">
              <a:buNone/>
            </a:pP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Onde: </a:t>
            </a:r>
          </a:p>
          <a:p>
            <a:pPr marL="36900" indent="0" algn="just">
              <a:buNone/>
            </a:pPr>
            <a:r>
              <a:rPr lang="pt-BR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&lt;var&gt; - </a:t>
            </a:r>
            <a:r>
              <a:rPr lang="pt-B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refere-se a variável que controlará o laço de repetição;</a:t>
            </a:r>
          </a:p>
          <a:p>
            <a:pPr marL="36900" indent="0" algn="just">
              <a:buNone/>
            </a:pPr>
            <a:r>
              <a:rPr lang="pt-BR" sz="3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&lt;VI&gt; - </a:t>
            </a:r>
            <a:r>
              <a:rPr lang="pt-B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refere-se ao valor inicial para a variável que controlará o laço de repetição;</a:t>
            </a:r>
          </a:p>
          <a:p>
            <a:pPr marL="36900" indent="0" algn="just">
              <a:buNone/>
            </a:pPr>
            <a:r>
              <a:rPr lang="pt-BR" sz="35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&lt;condição&gt; -</a:t>
            </a:r>
            <a:r>
              <a:rPr lang="pt-B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refere-se ao teste condicional que será colocado para testar se o laço de repetição continuará, ou não, sendo executado;</a:t>
            </a:r>
          </a:p>
          <a:p>
            <a:pPr marL="36900" indent="0" algn="just">
              <a:buNone/>
            </a:pPr>
            <a:r>
              <a:rPr lang="pt-BR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pt-BR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pt-BR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3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pt-BR" sz="3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- </a:t>
            </a:r>
            <a:r>
              <a:rPr lang="pt-B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refere-se a EXPRESSÃO ARITMÉTICA que somará ou subtrairá valores na variável que controla o laço de repetição.</a:t>
            </a: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2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701" y="0"/>
            <a:ext cx="10353762" cy="970450"/>
          </a:xfrm>
        </p:spPr>
        <p:txBody>
          <a:bodyPr/>
          <a:lstStyle/>
          <a:p>
            <a:r>
              <a:rPr lang="pt-BR" dirty="0"/>
              <a:t>EXEMPLO: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701" y="804664"/>
            <a:ext cx="10766738" cy="6053336"/>
          </a:xfrm>
          <a:prstGeom prst="rect">
            <a:avLst/>
          </a:prstGeom>
        </p:spPr>
      </p:pic>
      <p:sp>
        <p:nvSpPr>
          <p:cNvPr id="5" name="Texto Explicativo 1 4"/>
          <p:cNvSpPr/>
          <p:nvPr/>
        </p:nvSpPr>
        <p:spPr>
          <a:xfrm>
            <a:off x="8242478" y="4391695"/>
            <a:ext cx="2961289" cy="2047741"/>
          </a:xfrm>
          <a:prstGeom prst="borderCallout1">
            <a:avLst>
              <a:gd name="adj1" fmla="val 18750"/>
              <a:gd name="adj2" fmla="val -8333"/>
              <a:gd name="adj3" fmla="val 15684"/>
              <a:gd name="adj4" fmla="val -168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FUNÇÃO </a:t>
            </a:r>
            <a:r>
              <a:rPr lang="pt-BR" dirty="0" err="1"/>
              <a:t>gets</a:t>
            </a:r>
            <a:r>
              <a:rPr lang="pt-BR" dirty="0"/>
              <a:t>() </a:t>
            </a:r>
          </a:p>
          <a:p>
            <a:pPr algn="ctr"/>
            <a:r>
              <a:rPr lang="pt-BR" dirty="0"/>
              <a:t>Armazena várias palavras digitadas, neste caso nome e sobrenomes.</a:t>
            </a:r>
          </a:p>
          <a:p>
            <a:pPr algn="ctr"/>
            <a:r>
              <a:rPr lang="pt-BR" dirty="0"/>
              <a:t>USADA SOMENTE PARA VARIÁVEIS DO TIPO Char</a:t>
            </a:r>
          </a:p>
        </p:txBody>
      </p:sp>
      <p:sp>
        <p:nvSpPr>
          <p:cNvPr id="7" name="Texto Explicativo 2 6"/>
          <p:cNvSpPr/>
          <p:nvPr/>
        </p:nvSpPr>
        <p:spPr>
          <a:xfrm>
            <a:off x="103031" y="3113466"/>
            <a:ext cx="1661375" cy="2556457"/>
          </a:xfrm>
          <a:prstGeom prst="borderCallout2">
            <a:avLst>
              <a:gd name="adj1" fmla="val 46875"/>
              <a:gd name="adj2" fmla="val 99419"/>
              <a:gd name="adj3" fmla="val 87882"/>
              <a:gd name="adj4" fmla="val 112016"/>
              <a:gd name="adj5" fmla="val 90043"/>
              <a:gd name="adj6" fmla="val 160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FUNÇÃO </a:t>
            </a:r>
            <a:r>
              <a:rPr lang="pt-BR" dirty="0" err="1"/>
              <a:t>sqrt</a:t>
            </a:r>
            <a:r>
              <a:rPr lang="pt-BR" dirty="0"/>
              <a:t>( ): </a:t>
            </a:r>
          </a:p>
          <a:p>
            <a:pPr algn="ctr"/>
            <a:r>
              <a:rPr lang="pt-BR" dirty="0"/>
              <a:t>USADA PARA CALCULAR RAIZ QUADRDA DE UM NÚMERO</a:t>
            </a:r>
          </a:p>
        </p:txBody>
      </p:sp>
      <p:sp>
        <p:nvSpPr>
          <p:cNvPr id="8" name="Texto Explicativo 1 7"/>
          <p:cNvSpPr/>
          <p:nvPr/>
        </p:nvSpPr>
        <p:spPr>
          <a:xfrm>
            <a:off x="7598535" y="2691684"/>
            <a:ext cx="3181082" cy="1526145"/>
          </a:xfrm>
          <a:prstGeom prst="borderCallout1">
            <a:avLst>
              <a:gd name="adj1" fmla="val 18750"/>
              <a:gd name="adj2" fmla="val -8333"/>
              <a:gd name="adj3" fmla="val 7161"/>
              <a:gd name="adj4" fmla="val -135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BIBLIOTECA &lt;</a:t>
            </a:r>
            <a:r>
              <a:rPr lang="pt-BR" dirty="0" err="1"/>
              <a:t>math.h</a:t>
            </a:r>
            <a:r>
              <a:rPr lang="pt-BR" dirty="0"/>
              <a:t>&gt;:</a:t>
            </a:r>
          </a:p>
          <a:p>
            <a:pPr algn="ctr"/>
            <a:r>
              <a:rPr lang="pt-BR" dirty="0"/>
              <a:t>Para permitir o uso da função </a:t>
            </a:r>
            <a:r>
              <a:rPr lang="pt-BR" dirty="0" err="1"/>
              <a:t>sqrt</a:t>
            </a:r>
            <a:r>
              <a:rPr lang="pt-BR" dirty="0"/>
              <a:t>(), que calcula a raiz quadrada de um número</a:t>
            </a:r>
          </a:p>
        </p:txBody>
      </p:sp>
      <p:sp>
        <p:nvSpPr>
          <p:cNvPr id="9" name="Texto Explicativo 1 8"/>
          <p:cNvSpPr/>
          <p:nvPr/>
        </p:nvSpPr>
        <p:spPr>
          <a:xfrm>
            <a:off x="6297769" y="1867437"/>
            <a:ext cx="5035639" cy="605307"/>
          </a:xfrm>
          <a:prstGeom prst="borderCallout1">
            <a:avLst>
              <a:gd name="adj1" fmla="val 61303"/>
              <a:gd name="adj2" fmla="val -2195"/>
              <a:gd name="adj3" fmla="val 72074"/>
              <a:gd name="adj4" fmla="val -56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Biblioteca &lt;</a:t>
            </a:r>
            <a:r>
              <a:rPr lang="pt-BR" dirty="0" err="1"/>
              <a:t>string.h</a:t>
            </a:r>
            <a:r>
              <a:rPr lang="pt-BR" dirty="0"/>
              <a:t>&gt; para permitir manipulação de dados do tipo caractere usando comando </a:t>
            </a:r>
            <a:r>
              <a:rPr lang="pt-BR" dirty="0" err="1"/>
              <a:t>gets</a:t>
            </a:r>
            <a:r>
              <a:rPr lang="pt-B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5753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367667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6900" indent="0" algn="ctr"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ctr">
              <a:buNone/>
            </a:pPr>
            <a:r>
              <a:rPr lang="pt-BR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ASSISTAM A VIDEO AULA DESTA APRESENTAÇÃO</a:t>
            </a:r>
          </a:p>
          <a:p>
            <a:pPr marL="36900" indent="0" algn="ctr">
              <a:buNone/>
            </a:pPr>
            <a:r>
              <a:rPr lang="pt-BR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“CURSO DE INFORMÁTICA AULA 2”</a:t>
            </a:r>
          </a:p>
        </p:txBody>
      </p:sp>
    </p:spTree>
    <p:extLst>
      <p:ext uri="{BB962C8B-B14F-4D97-AF65-F5344CB8AC3E}">
        <p14:creationId xmlns:p14="http://schemas.microsoft.com/office/powerpoint/2010/main" val="2003984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674</TotalTime>
  <Words>271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Calisto MT</vt:lpstr>
      <vt:lpstr>Wingdings 2</vt:lpstr>
      <vt:lpstr>Ardósia</vt:lpstr>
      <vt:lpstr>ESTRUTURAS DE REPETIÇÕES L.E. DevC++ - 2º bimestre -</vt:lpstr>
      <vt:lpstr>COMANDO for( )</vt:lpstr>
      <vt:lpstr>EM DevC++</vt:lpstr>
      <vt:lpstr>EXEMPLO:</vt:lpstr>
      <vt:lpstr>EXEMPLOS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DE REPETIÇÃO IPC - VISUALG</dc:title>
  <dc:creator>Usuário do Windows</dc:creator>
  <cp:lastModifiedBy>ALBERSON WANDER</cp:lastModifiedBy>
  <cp:revision>13</cp:revision>
  <dcterms:created xsi:type="dcterms:W3CDTF">2020-03-27T12:57:49Z</dcterms:created>
  <dcterms:modified xsi:type="dcterms:W3CDTF">2023-03-27T23:19:28Z</dcterms:modified>
</cp:coreProperties>
</file>